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4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8" d="100"/>
          <a:sy n="58" d="100"/>
        </p:scale>
        <p:origin x="54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1AA03-D2C6-4754-AC4A-0E004BE0ABAD}" type="datetimeFigureOut">
              <a:rPr lang="ko-KR" altLang="en-US" smtClean="0"/>
              <a:t>2022-01-01 Saturday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6004D-93EF-44C2-8BE3-241D31C066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1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AF3D-8587-44BE-BC69-A74F72D16C81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DD34-BEAC-45FF-83CD-E826A21BB41C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A096-C2D7-49FA-B494-14154FC20E9F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D3EC-11BB-47E0-84C5-BB00CFBCF9AC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1FD7-54B2-4073-B2F6-3248D4E5983E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6D0ED-B85B-43B1-A9FF-B898F791C74C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5307-6A1A-4F7E-A9E4-A3E45A90F63B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BB34-1E41-400F-8F61-3ED68903F825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43AFF-43CA-47D3-B220-9E5795F30707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7D0B-F73F-4471-8F66-3FE84CF31CEB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6BC0C-5713-45BE-8412-5EE03512E961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892E7-48E8-4296-B692-22C82DAA7336}" type="datetime1">
              <a:rPr lang="en-US" altLang="ko-KR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4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slide" Target="slide22.xml"/><Relationship Id="rId17" Type="http://schemas.openxmlformats.org/officeDocument/2006/relationships/hyperlink" Target="https://github.com/SsunZ-Kor/UE4_Framework/blob/main/Client/Source/Client/Framework/Managers/LocalDataManager/LocalDataManager.cpp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Client/Framework/Managers/LocalDataManager/LocalDataManager.h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5" Type="http://schemas.openxmlformats.org/officeDocument/2006/relationships/hyperlink" Target="https://github.com/SsunZ-Kor/UE4_Framework/blob/main/Client/Source/Client/Framework/Managers/UserDataManager/UserDataManager.cpp" TargetMode="Externa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hyperlink" Target="https://github.com/SsunZ-Kor/UE4_Framework/blob/main/Client/Source/Client/Framework/Managers/UserDataManager/UserDataManager.h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4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slide" Target="slide22.xml"/><Relationship Id="rId17" Type="http://schemas.openxmlformats.org/officeDocument/2006/relationships/hyperlink" Target="https://github.com/SsunZ-Kor/UE4_Framework/blob/main/Client/Source/Client/Framework/Managers/NetworkManager/NetworkManager.cpp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Client/Framework/Managers/NetworkManager/NetworkManager.h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5" Type="http://schemas.openxmlformats.org/officeDocument/2006/relationships/hyperlink" Target="https://github.com/SsunZ-Kor/UE4_Framework/blob/main/Client/Source/Client/Framework/Managers/LocalizationManager/LocalizationManager.cpp" TargetMode="External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hyperlink" Target="https://github.com/SsunZ-Kor/UE4_Framework/blob/main/Client/Source/Client/Framework/Managers/LocalizationManager/LocalizationManager.h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hyperlink" Target="https://github.com/SsunZ-Kor/UE4_Framework/blob/main/Client/Source/Client/Framework/GameCharacter/GameCharacter.h" TargetMode="External"/><Relationship Id="rId18" Type="http://schemas.openxmlformats.org/officeDocument/2006/relationships/hyperlink" Target="https://github.com/SsunZ-Kor/UE4_Framework/blob/main/Client/Source/Client/Framework/GameCharacter/GameCharacter_Define.h" TargetMode="External"/><Relationship Id="rId3" Type="http://schemas.openxmlformats.org/officeDocument/2006/relationships/image" Target="../media/image11.png"/><Relationship Id="rId7" Type="http://schemas.openxmlformats.org/officeDocument/2006/relationships/slide" Target="slide17.xml"/><Relationship Id="rId12" Type="http://schemas.openxmlformats.org/officeDocument/2006/relationships/slide" Target="slide24.xml"/><Relationship Id="rId17" Type="http://schemas.openxmlformats.org/officeDocument/2006/relationships/hyperlink" Target="https://github.com/SsunZ-Kor/UE4_Framework/blob/main/Client/Source/Client/Framework/GameCharacter/GameCharacter_Team.cpp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Client/Framework/GameCharacter/GameCharacter_Order.cpp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22.xml"/><Relationship Id="rId5" Type="http://schemas.openxmlformats.org/officeDocument/2006/relationships/slide" Target="slide13.xml"/><Relationship Id="rId15" Type="http://schemas.openxmlformats.org/officeDocument/2006/relationships/hyperlink" Target="https://github.com/SsunZ-Kor/UE4_Framework/blob/main/Client/Source/Client/Framework/GameCharacter/GameCharacter_Init.cpp" TargetMode="External"/><Relationship Id="rId10" Type="http://schemas.openxmlformats.org/officeDocument/2006/relationships/slide" Target="slide21.xml"/><Relationship Id="rId19" Type="http://schemas.openxmlformats.org/officeDocument/2006/relationships/hyperlink" Target="https://github.com/SsunZ-Kor/UE4_Framework/blob/main/Client/Source/Client/Framework/GameCharacter/GameCharacter_Define.cpp" TargetMode="External"/><Relationship Id="rId4" Type="http://schemas.openxmlformats.org/officeDocument/2006/relationships/slide" Target="slide3.xml"/><Relationship Id="rId9" Type="http://schemas.openxmlformats.org/officeDocument/2006/relationships/slide" Target="slide20.xml"/><Relationship Id="rId14" Type="http://schemas.openxmlformats.org/officeDocument/2006/relationships/hyperlink" Target="https://github.com/SsunZ-Kor/UE4_Framework/blob/main/Client/Source/Client/Framework/GameCharacter/GameCharacter.cpp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1.xml"/><Relationship Id="rId18" Type="http://schemas.openxmlformats.org/officeDocument/2006/relationships/hyperlink" Target="https://github.com/SsunZ-Kor/UE4_Framework/blob/main/Client/Source/Client/Framework/GameCharacter/ActionControl/ActionRuntime.h" TargetMode="External"/><Relationship Id="rId26" Type="http://schemas.openxmlformats.org/officeDocument/2006/relationships/hyperlink" Target="https://github.com/SsunZ-Kor/UE4_Framework/blob/main/Client/Source/Client/Framework/GameCharacter/ActionControl/ActionTrigger/ActionTriggerRuntime.cpp" TargetMode="External"/><Relationship Id="rId3" Type="http://schemas.openxmlformats.org/officeDocument/2006/relationships/image" Target="../media/image12.png"/><Relationship Id="rId21" Type="http://schemas.openxmlformats.org/officeDocument/2006/relationships/hyperlink" Target="https://github.com/SsunZ-Kor/UE4_Framework/blob/main/Client/Source/Client/Framework/GameCharacter/ActionControl/ActionEvent/ActionEventDataBase.cpp" TargetMode="External"/><Relationship Id="rId7" Type="http://schemas.openxmlformats.org/officeDocument/2006/relationships/slide" Target="slide3.xml"/><Relationship Id="rId12" Type="http://schemas.openxmlformats.org/officeDocument/2006/relationships/slide" Target="slide20.xml"/><Relationship Id="rId17" Type="http://schemas.openxmlformats.org/officeDocument/2006/relationships/hyperlink" Target="https://github.com/SsunZ-Kor/UE4_Framework/blob/main/Client/Source/Client/Framework/GameCharacter/ActionControl/ActionData.cpp" TargetMode="External"/><Relationship Id="rId25" Type="http://schemas.openxmlformats.org/officeDocument/2006/relationships/hyperlink" Target="https://github.com/SsunZ-Kor/UE4_Framework/blob/main/Client/Source/Client/Framework/GameCharacter/ActionControl/ActionTrigger/ActionTriggerRuntime.h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Client/Framework/GameCharacter/ActionControl/ActionData.h" TargetMode="External"/><Relationship Id="rId20" Type="http://schemas.openxmlformats.org/officeDocument/2006/relationships/hyperlink" Target="https://github.com/SsunZ-Kor/UE4_Framework/blob/main/Client/Source/Client/Framework/GameCharacter/ActionControl/ActionEvent/ActionEventDataBase.h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18.xml"/><Relationship Id="rId24" Type="http://schemas.openxmlformats.org/officeDocument/2006/relationships/hyperlink" Target="https://github.com/SsunZ-Kor/UE4_Framework/blob/main/Client/Source/Client/Framework/GameCharacter/ActionControl/ActionTrigger/ActionTriggerData.cpp" TargetMode="External"/><Relationship Id="rId5" Type="http://schemas.openxmlformats.org/officeDocument/2006/relationships/image" Target="../media/image14.png"/><Relationship Id="rId15" Type="http://schemas.openxmlformats.org/officeDocument/2006/relationships/slide" Target="slide24.xml"/><Relationship Id="rId23" Type="http://schemas.openxmlformats.org/officeDocument/2006/relationships/hyperlink" Target="https://github.com/SsunZ-Kor/UE4_Framework/blob/main/Client/Source/Client/Framework/GameCharacter/ActionControl/ActionTrigger/ActionTriggerData.h" TargetMode="External"/><Relationship Id="rId10" Type="http://schemas.openxmlformats.org/officeDocument/2006/relationships/slide" Target="slide17.xml"/><Relationship Id="rId19" Type="http://schemas.openxmlformats.org/officeDocument/2006/relationships/hyperlink" Target="https://github.com/SsunZ-Kor/UE4_Framework/blob/main/Client/Source/Client/Framework/GameCharacter/ActionControl/ActionRuntime.cpp" TargetMode="External"/><Relationship Id="rId4" Type="http://schemas.openxmlformats.org/officeDocument/2006/relationships/image" Target="../media/image13.png"/><Relationship Id="rId9" Type="http://schemas.openxmlformats.org/officeDocument/2006/relationships/slide" Target="slide14.xml"/><Relationship Id="rId14" Type="http://schemas.openxmlformats.org/officeDocument/2006/relationships/slide" Target="slide22.xml"/><Relationship Id="rId22" Type="http://schemas.openxmlformats.org/officeDocument/2006/relationships/hyperlink" Target="https://github.com/SsunZ-Kor/UE4_Framework/blob/main/Client/Source/Client/Framework/GameCharacter/ActionControl/ActionEvent/ActionEventRuntimeBase.h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4.xml"/><Relationship Id="rId18" Type="http://schemas.openxmlformats.org/officeDocument/2006/relationships/hyperlink" Target="https://github.com/SsunZ-Kor/UE4_Framework/blob/main/Client/Source/GameCharacterEditor/TabTool/ActionEditor/Widget_ActionData.h" TargetMode="External"/><Relationship Id="rId3" Type="http://schemas.openxmlformats.org/officeDocument/2006/relationships/slide" Target="slide16.xml"/><Relationship Id="rId7" Type="http://schemas.openxmlformats.org/officeDocument/2006/relationships/slide" Target="slide13.xml"/><Relationship Id="rId12" Type="http://schemas.openxmlformats.org/officeDocument/2006/relationships/slide" Target="slide22.xml"/><Relationship Id="rId17" Type="http://schemas.openxmlformats.org/officeDocument/2006/relationships/hyperlink" Target="https://github.com/SsunZ-Kor/UE4_Framework/blob/main/Client/Source/GameCharacterEditor/TabTool/ActionEditor/Widget_ActionList.cpp" TargetMode="External"/><Relationship Id="rId2" Type="http://schemas.openxmlformats.org/officeDocument/2006/relationships/slide" Target="slide15.xml"/><Relationship Id="rId16" Type="http://schemas.openxmlformats.org/officeDocument/2006/relationships/hyperlink" Target="https://github.com/SsunZ-Kor/UE4_Framework/blob/main/Client/Source/GameCharacterEditor/TabTool/ActionEditor/Widget_ActionList.h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1.xml"/><Relationship Id="rId5" Type="http://schemas.openxmlformats.org/officeDocument/2006/relationships/slide" Target="slide3.xml"/><Relationship Id="rId15" Type="http://schemas.openxmlformats.org/officeDocument/2006/relationships/hyperlink" Target="https://github.com/SsunZ-Kor/UE4_Framework/blob/main/Client/Source/GameCharacterEditor/TabTool/ActionEditor/TabToolAction_GameCharacter.cpp" TargetMode="External"/><Relationship Id="rId10" Type="http://schemas.openxmlformats.org/officeDocument/2006/relationships/slide" Target="slide20.xml"/><Relationship Id="rId19" Type="http://schemas.openxmlformats.org/officeDocument/2006/relationships/hyperlink" Target="https://github.com/SsunZ-Kor/UE4_Framework/blob/main/Client/Source/GameCharacterEditor/TabTool/ActionEditor/Widget_ActionData.cpp" TargetMode="External"/><Relationship Id="rId4" Type="http://schemas.openxmlformats.org/officeDocument/2006/relationships/image" Target="../media/image4.png"/><Relationship Id="rId9" Type="http://schemas.openxmlformats.org/officeDocument/2006/relationships/slide" Target="slide18.xml"/><Relationship Id="rId14" Type="http://schemas.openxmlformats.org/officeDocument/2006/relationships/hyperlink" Target="https://github.com/SsunZ-Kor/UE4_Framework/blob/main/Client/Source/GameCharacterEditor/TabTool/ActionEditor/TabToolAction_GameCharacter.h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hyperlink" Target="https://github.com/SsunZ-Kor/UE4_Framework/blob/main/Client/Source/GameCharacterEditor/TabTool/ActionEditor/TabToolAction_GameCharacter.h" TargetMode="External"/><Relationship Id="rId18" Type="http://schemas.openxmlformats.org/officeDocument/2006/relationships/hyperlink" Target="https://github.com/SsunZ-Kor/UE4_Framework/blob/main/Client/Source/GameCharacterEditor/TabTool/ActionEditor/Widget_ActionData.cpp" TargetMode="External"/><Relationship Id="rId3" Type="http://schemas.openxmlformats.org/officeDocument/2006/relationships/image" Target="../media/image16.png"/><Relationship Id="rId7" Type="http://schemas.openxmlformats.org/officeDocument/2006/relationships/slide" Target="slide17.xml"/><Relationship Id="rId12" Type="http://schemas.openxmlformats.org/officeDocument/2006/relationships/slide" Target="slide24.xml"/><Relationship Id="rId17" Type="http://schemas.openxmlformats.org/officeDocument/2006/relationships/hyperlink" Target="https://github.com/SsunZ-Kor/UE4_Framework/blob/main/Client/Source/GameCharacterEditor/TabTool/ActionEditor/Widget_ActionData.h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GameCharacterEditor/TabTool/ActionEditor/Widget_ActionList.cpp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22.xml"/><Relationship Id="rId5" Type="http://schemas.openxmlformats.org/officeDocument/2006/relationships/slide" Target="slide12.xml"/><Relationship Id="rId15" Type="http://schemas.openxmlformats.org/officeDocument/2006/relationships/hyperlink" Target="https://github.com/SsunZ-Kor/UE4_Framework/blob/main/Client/Source/GameCharacterEditor/TabTool/ActionEditor/Widget_ActionList.h" TargetMode="External"/><Relationship Id="rId10" Type="http://schemas.openxmlformats.org/officeDocument/2006/relationships/slide" Target="slide21.xml"/><Relationship Id="rId4" Type="http://schemas.openxmlformats.org/officeDocument/2006/relationships/slide" Target="slide3.xml"/><Relationship Id="rId9" Type="http://schemas.openxmlformats.org/officeDocument/2006/relationships/slide" Target="slide20.xml"/><Relationship Id="rId14" Type="http://schemas.openxmlformats.org/officeDocument/2006/relationships/hyperlink" Target="https://github.com/SsunZ-Kor/UE4_Framework/blob/main/Client/Source/GameCharacterEditor/TabTool/ActionEditor/TabToolAction_GameCharacter.cpp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hyperlink" Target="https://github.com/SsunZ-Kor/UE4_Framework/blob/main/Client/Source/GameCharacterEditor/TabTool/ActionEditor/TabToolAction_GameCharacter.h" TargetMode="External"/><Relationship Id="rId18" Type="http://schemas.openxmlformats.org/officeDocument/2006/relationships/hyperlink" Target="https://github.com/SsunZ-Kor/UE4_Framework/blob/main/Client/Source/GameCharacterEditor/TabTool/ActionEditor/Widget_ActionData.cpp" TargetMode="External"/><Relationship Id="rId3" Type="http://schemas.openxmlformats.org/officeDocument/2006/relationships/image" Target="../media/image17.png"/><Relationship Id="rId7" Type="http://schemas.openxmlformats.org/officeDocument/2006/relationships/slide" Target="slide17.xml"/><Relationship Id="rId12" Type="http://schemas.openxmlformats.org/officeDocument/2006/relationships/slide" Target="slide24.xml"/><Relationship Id="rId17" Type="http://schemas.openxmlformats.org/officeDocument/2006/relationships/hyperlink" Target="https://github.com/SsunZ-Kor/UE4_Framework/blob/main/Client/Source/GameCharacterEditor/TabTool/ActionEditor/Widget_ActionData.h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GameCharacterEditor/TabTool/ActionEditor/Widget_ActionList.cpp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22.xml"/><Relationship Id="rId5" Type="http://schemas.openxmlformats.org/officeDocument/2006/relationships/slide" Target="slide12.xml"/><Relationship Id="rId15" Type="http://schemas.openxmlformats.org/officeDocument/2006/relationships/hyperlink" Target="https://github.com/SsunZ-Kor/UE4_Framework/blob/main/Client/Source/GameCharacterEditor/TabTool/ActionEditor/Widget_ActionList.h" TargetMode="External"/><Relationship Id="rId10" Type="http://schemas.openxmlformats.org/officeDocument/2006/relationships/slide" Target="slide21.xml"/><Relationship Id="rId4" Type="http://schemas.openxmlformats.org/officeDocument/2006/relationships/slide" Target="slide3.xml"/><Relationship Id="rId9" Type="http://schemas.openxmlformats.org/officeDocument/2006/relationships/slide" Target="slide20.xml"/><Relationship Id="rId14" Type="http://schemas.openxmlformats.org/officeDocument/2006/relationships/hyperlink" Target="https://github.com/SsunZ-Kor/UE4_Framework/blob/main/Client/Source/GameCharacterEditor/TabTool/ActionEditor/TabToolAction_GameCharacter.cpp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hyperlink" Target="https://github.com/SsunZ-Kor/UE4_Framework/blob/main/Client/Source/Client/Framework/GameCharacter/ActionControl/ActionController.h" TargetMode="External"/><Relationship Id="rId3" Type="http://schemas.openxmlformats.org/officeDocument/2006/relationships/image" Target="../media/image18.png"/><Relationship Id="rId7" Type="http://schemas.openxmlformats.org/officeDocument/2006/relationships/slide" Target="slide14.xml"/><Relationship Id="rId12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22.xml"/><Relationship Id="rId5" Type="http://schemas.openxmlformats.org/officeDocument/2006/relationships/slide" Target="slide12.xml"/><Relationship Id="rId10" Type="http://schemas.openxmlformats.org/officeDocument/2006/relationships/slide" Target="slide21.xml"/><Relationship Id="rId4" Type="http://schemas.openxmlformats.org/officeDocument/2006/relationships/slide" Target="slide3.xml"/><Relationship Id="rId9" Type="http://schemas.openxmlformats.org/officeDocument/2006/relationships/slide" Target="slide20.xml"/><Relationship Id="rId14" Type="http://schemas.openxmlformats.org/officeDocument/2006/relationships/hyperlink" Target="https://github.com/SsunZ-Kor/UE4_Framework/blob/main/Client/Source/Client/Framework/GameCharacter/ActionControl/ActionController.cpp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24.xml"/><Relationship Id="rId3" Type="http://schemas.openxmlformats.org/officeDocument/2006/relationships/image" Target="../media/image4.png"/><Relationship Id="rId7" Type="http://schemas.openxmlformats.org/officeDocument/2006/relationships/slide" Target="slide13.xml"/><Relationship Id="rId12" Type="http://schemas.openxmlformats.org/officeDocument/2006/relationships/slide" Target="slide22.xml"/><Relationship Id="rId17" Type="http://schemas.openxmlformats.org/officeDocument/2006/relationships/hyperlink" Target="https://github.com/SsunZ-Kor/UE4_Framework/blob/main/Client/Source/Client/Framework/GameCharacter/AnimControl/AnimInst.cpp" TargetMode="External"/><Relationship Id="rId2" Type="http://schemas.openxmlformats.org/officeDocument/2006/relationships/slide" Target="slide19.xml"/><Relationship Id="rId16" Type="http://schemas.openxmlformats.org/officeDocument/2006/relationships/hyperlink" Target="https://github.com/SsunZ-Kor/UE4_Framework/blob/main/Client/Source/Client/Framework/GameCharacter/AnimControl/AnimInst.h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1.xml"/><Relationship Id="rId5" Type="http://schemas.openxmlformats.org/officeDocument/2006/relationships/slide" Target="slide3.xml"/><Relationship Id="rId15" Type="http://schemas.openxmlformats.org/officeDocument/2006/relationships/hyperlink" Target="https://github.com/SsunZ-Kor/UE4_Framework/blob/main/Client/Source/Client/Framework/GameCharacter/AnimControl/AnimController.cpp" TargetMode="External"/><Relationship Id="rId10" Type="http://schemas.openxmlformats.org/officeDocument/2006/relationships/slide" Target="slide20.xml"/><Relationship Id="rId4" Type="http://schemas.openxmlformats.org/officeDocument/2006/relationships/image" Target="../media/image19.png"/><Relationship Id="rId9" Type="http://schemas.openxmlformats.org/officeDocument/2006/relationships/slide" Target="slide17.xml"/><Relationship Id="rId14" Type="http://schemas.openxmlformats.org/officeDocument/2006/relationships/hyperlink" Target="https://github.com/SsunZ-Kor/UE4_Framework/blob/main/Client/Source/Client/Framework/GameCharacter/AnimControl/AnimController.h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hyperlink" Target="https://github.com/SsunZ-Kor/UE4_Framework/blob/main/Client/Source/Client/Framework/GameCharacter/AnimControl/AnimController.h" TargetMode="External"/><Relationship Id="rId3" Type="http://schemas.openxmlformats.org/officeDocument/2006/relationships/image" Target="../media/image20.png"/><Relationship Id="rId7" Type="http://schemas.openxmlformats.org/officeDocument/2006/relationships/slide" Target="slide14.xml"/><Relationship Id="rId12" Type="http://schemas.openxmlformats.org/officeDocument/2006/relationships/slide" Target="slide24.xm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Client/Framework/GameCharacter/AnimControl/AnimInst.cpp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22.xml"/><Relationship Id="rId5" Type="http://schemas.openxmlformats.org/officeDocument/2006/relationships/slide" Target="slide12.xml"/><Relationship Id="rId15" Type="http://schemas.openxmlformats.org/officeDocument/2006/relationships/hyperlink" Target="https://github.com/SsunZ-Kor/UE4_Framework/blob/main/Client/Source/Client/Framework/GameCharacter/AnimControl/AnimInst.h" TargetMode="External"/><Relationship Id="rId10" Type="http://schemas.openxmlformats.org/officeDocument/2006/relationships/slide" Target="slide21.xml"/><Relationship Id="rId4" Type="http://schemas.openxmlformats.org/officeDocument/2006/relationships/slide" Target="slide3.xml"/><Relationship Id="rId9" Type="http://schemas.openxmlformats.org/officeDocument/2006/relationships/slide" Target="slide20.xml"/><Relationship Id="rId14" Type="http://schemas.openxmlformats.org/officeDocument/2006/relationships/hyperlink" Target="https://github.com/SsunZ-Kor/UE4_Framework/blob/main/Client/Source/Client/Framework/GameCharacter/AnimControl/AnimController.cpp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8.xml"/><Relationship Id="rId18" Type="http://schemas.openxmlformats.org/officeDocument/2006/relationships/slide" Target="slide24.xml"/><Relationship Id="rId3" Type="http://schemas.openxmlformats.org/officeDocument/2006/relationships/slide" Target="slide4.xml"/><Relationship Id="rId21" Type="http://schemas.openxmlformats.org/officeDocument/2006/relationships/slide" Target="slide27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23.xml"/><Relationship Id="rId25" Type="http://schemas.openxmlformats.org/officeDocument/2006/relationships/slide" Target="slide32.xml"/><Relationship Id="rId2" Type="http://schemas.openxmlformats.org/officeDocument/2006/relationships/slide" Target="slide3.xml"/><Relationship Id="rId16" Type="http://schemas.openxmlformats.org/officeDocument/2006/relationships/slide" Target="slide22.xml"/><Relationship Id="rId20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24" Type="http://schemas.openxmlformats.org/officeDocument/2006/relationships/slide" Target="slide30.xml"/><Relationship Id="rId5" Type="http://schemas.openxmlformats.org/officeDocument/2006/relationships/slide" Target="slide6.xml"/><Relationship Id="rId15" Type="http://schemas.openxmlformats.org/officeDocument/2006/relationships/slide" Target="slide21.xml"/><Relationship Id="rId23" Type="http://schemas.openxmlformats.org/officeDocument/2006/relationships/slide" Target="slide29.xml"/><Relationship Id="rId10" Type="http://schemas.openxmlformats.org/officeDocument/2006/relationships/slide" Target="slide11.xml"/><Relationship Id="rId19" Type="http://schemas.openxmlformats.org/officeDocument/2006/relationships/slide" Target="slide25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20.xml"/><Relationship Id="rId22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24.xml"/><Relationship Id="rId18" Type="http://schemas.openxmlformats.org/officeDocument/2006/relationships/hyperlink" Target="https://github.com/SsunZ-Kor/UE4_Framework/tree/main/Client/Source/Client/Framework/GameCharacter/BrainControl/BTDecorator" TargetMode="External"/><Relationship Id="rId3" Type="http://schemas.openxmlformats.org/officeDocument/2006/relationships/image" Target="../media/image21.png"/><Relationship Id="rId7" Type="http://schemas.openxmlformats.org/officeDocument/2006/relationships/slide" Target="slide13.xml"/><Relationship Id="rId12" Type="http://schemas.openxmlformats.org/officeDocument/2006/relationships/slide" Target="slide22.xml"/><Relationship Id="rId17" Type="http://schemas.openxmlformats.org/officeDocument/2006/relationships/hyperlink" Target="https://github.com/SsunZ-Kor/UE4_Framework/blob/main/Client/Source/Client/Framework/GameCharacter/BrainControl/BrainController_Input.cpp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Client/Framework/GameCharacter/BrainControl/BrainController_AI.cpp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1.xml"/><Relationship Id="rId5" Type="http://schemas.openxmlformats.org/officeDocument/2006/relationships/slide" Target="slide3.xml"/><Relationship Id="rId15" Type="http://schemas.openxmlformats.org/officeDocument/2006/relationships/hyperlink" Target="https://github.com/SsunZ-Kor/UE4_Framework/blob/main/Client/Source/Client/Framework/GameCharacter/BrainControl/BrainController.cpp" TargetMode="External"/><Relationship Id="rId10" Type="http://schemas.openxmlformats.org/officeDocument/2006/relationships/slide" Target="slide18.xml"/><Relationship Id="rId19" Type="http://schemas.openxmlformats.org/officeDocument/2006/relationships/hyperlink" Target="https://github.com/SsunZ-Kor/UE4_Framework/tree/main/Client/Source/Client/Framework/GameCharacter/BrainControl/BTTask" TargetMode="External"/><Relationship Id="rId4" Type="http://schemas.openxmlformats.org/officeDocument/2006/relationships/image" Target="../media/image22.png"/><Relationship Id="rId9" Type="http://schemas.openxmlformats.org/officeDocument/2006/relationships/slide" Target="slide17.xml"/><Relationship Id="rId14" Type="http://schemas.openxmlformats.org/officeDocument/2006/relationships/hyperlink" Target="https://github.com/SsunZ-Kor/UE4_Framework/blob/main/Client/Source/Client/Framework/GameCharacter/BrainControl/BrainController.h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hyperlink" Target="https://github.com/SsunZ-Kor/UE4_Framework/blob/main/Client/Source/Client/Framework/GameCharacter/StatControl/StatController.h" TargetMode="External"/><Relationship Id="rId3" Type="http://schemas.openxmlformats.org/officeDocument/2006/relationships/image" Target="../media/image23.png"/><Relationship Id="rId7" Type="http://schemas.openxmlformats.org/officeDocument/2006/relationships/slide" Target="slide14.xml"/><Relationship Id="rId12" Type="http://schemas.openxmlformats.org/officeDocument/2006/relationships/slide" Target="slide24.xm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Client/Framework/GameCharacter/StatControl/Stat.cpp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22.xml"/><Relationship Id="rId5" Type="http://schemas.openxmlformats.org/officeDocument/2006/relationships/slide" Target="slide12.xml"/><Relationship Id="rId15" Type="http://schemas.openxmlformats.org/officeDocument/2006/relationships/hyperlink" Target="https://github.com/SsunZ-Kor/UE4_Framework/blob/main/Client/Source/Client/Framework/GameCharacter/StatControl/Stat.h" TargetMode="External"/><Relationship Id="rId10" Type="http://schemas.openxmlformats.org/officeDocument/2006/relationships/slide" Target="slide20.xml"/><Relationship Id="rId4" Type="http://schemas.openxmlformats.org/officeDocument/2006/relationships/slide" Target="slide3.xml"/><Relationship Id="rId9" Type="http://schemas.openxmlformats.org/officeDocument/2006/relationships/slide" Target="slide18.xml"/><Relationship Id="rId14" Type="http://schemas.openxmlformats.org/officeDocument/2006/relationships/hyperlink" Target="https://github.com/SsunZ-Kor/UE4_Framework/blob/main/Client/Source/Client/Framework/GameCharacter/StatControl/StatController.cpp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hyperlink" Target="https://github.com/SsunZ-Kor/UE4_Framework/blob/main/Client/Source/Client/GameContents/SpawnSystem/SpawnPoint.h" TargetMode="External"/><Relationship Id="rId3" Type="http://schemas.openxmlformats.org/officeDocument/2006/relationships/image" Target="../media/image24.png"/><Relationship Id="rId7" Type="http://schemas.openxmlformats.org/officeDocument/2006/relationships/slide" Target="slide23.xml"/><Relationship Id="rId12" Type="http://schemas.openxmlformats.org/officeDocument/2006/relationships/hyperlink" Target="https://github.com/SsunZ-Kor/UE4_Framework/blob/main/Client/Source/Client/GameContents/SpawnSystem/SpawnTrigger.cp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hyperlink" Target="https://github.com/SsunZ-Kor/UE4_Framework/blob/main/Client/Source/Client/GameContents/SpawnSystem/SpawnTrigger.h" TargetMode="External"/><Relationship Id="rId5" Type="http://schemas.openxmlformats.org/officeDocument/2006/relationships/slide" Target="slide3.xml"/><Relationship Id="rId10" Type="http://schemas.openxmlformats.org/officeDocument/2006/relationships/hyperlink" Target="https://github.com/SsunZ-Kor/UE4_Framework/blob/main/Client/Source/Client/GameContents/SpawnSystem/SpawnSystem.cpp" TargetMode="External"/><Relationship Id="rId4" Type="http://schemas.openxmlformats.org/officeDocument/2006/relationships/image" Target="../media/image25.png"/><Relationship Id="rId9" Type="http://schemas.openxmlformats.org/officeDocument/2006/relationships/hyperlink" Target="https://github.com/SsunZ-Kor/UE4_Framework/blob/main/Client/Source/Client/GameContents/SpawnSystem/SpawnSystem.h" TargetMode="External"/><Relationship Id="rId14" Type="http://schemas.openxmlformats.org/officeDocument/2006/relationships/hyperlink" Target="https://github.com/SsunZ-Kor/UE4_Framework/blob/main/Client/Source/Client/GameContents/SpawnSystem/SpawnPoint.cpp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hyperlink" Target="https://github.com/SsunZ-Kor/UE4_Framework/blob/main/Client/Source/Client/GameContents/SpawnSystem/SpawnTrigger.cpp" TargetMode="External"/><Relationship Id="rId3" Type="http://schemas.openxmlformats.org/officeDocument/2006/relationships/image" Target="../media/image26.png"/><Relationship Id="rId7" Type="http://schemas.openxmlformats.org/officeDocument/2006/relationships/slide" Target="slide12.xml"/><Relationship Id="rId12" Type="http://schemas.openxmlformats.org/officeDocument/2006/relationships/hyperlink" Target="https://github.com/SsunZ-Kor/UE4_Framework/blob/main/Client/Source/Client/GameContents/SpawnSystem/SpawnTrigger.h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hyperlink" Target="https://github.com/SsunZ-Kor/UE4_Framework/blob/main/Client/Source/Client/GameContents/SpawnSystem/SpawnSystem.cpp" TargetMode="External"/><Relationship Id="rId5" Type="http://schemas.openxmlformats.org/officeDocument/2006/relationships/image" Target="../media/image28.png"/><Relationship Id="rId15" Type="http://schemas.openxmlformats.org/officeDocument/2006/relationships/hyperlink" Target="https://github.com/SsunZ-Kor/UE4_Framework/blob/main/Client/Source/Client/GameContents/SpawnSystem/SpawnPoint.cpp" TargetMode="External"/><Relationship Id="rId10" Type="http://schemas.openxmlformats.org/officeDocument/2006/relationships/hyperlink" Target="https://github.com/SsunZ-Kor/UE4_Framework/blob/main/Client/Source/Client/GameContents/SpawnSystem/SpawnSystem.h" TargetMode="External"/><Relationship Id="rId4" Type="http://schemas.openxmlformats.org/officeDocument/2006/relationships/image" Target="../media/image27.png"/><Relationship Id="rId9" Type="http://schemas.openxmlformats.org/officeDocument/2006/relationships/slide" Target="slide24.xml"/><Relationship Id="rId14" Type="http://schemas.openxmlformats.org/officeDocument/2006/relationships/hyperlink" Target="https://github.com/SsunZ-Kor/UE4_Framework/blob/main/Client/Source/Client/GameContents/SpawnSystem/SpawnPoint.h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30.xml"/><Relationship Id="rId18" Type="http://schemas.openxmlformats.org/officeDocument/2006/relationships/slide" Target="slide35.xml"/><Relationship Id="rId3" Type="http://schemas.openxmlformats.org/officeDocument/2006/relationships/image" Target="../media/image29.png"/><Relationship Id="rId21" Type="http://schemas.openxmlformats.org/officeDocument/2006/relationships/hyperlink" Target="https://github.com/SsunZ-Kor/UE4_MatStudy/tree/main/MatStudyUE4/Content/MaterialStudy" TargetMode="External"/><Relationship Id="rId7" Type="http://schemas.openxmlformats.org/officeDocument/2006/relationships/slide" Target="slide22.xml"/><Relationship Id="rId12" Type="http://schemas.openxmlformats.org/officeDocument/2006/relationships/slide" Target="slide29.xml"/><Relationship Id="rId17" Type="http://schemas.openxmlformats.org/officeDocument/2006/relationships/slide" Target="slide34.xml"/><Relationship Id="rId2" Type="http://schemas.openxmlformats.org/officeDocument/2006/relationships/image" Target="../media/image4.png"/><Relationship Id="rId16" Type="http://schemas.openxmlformats.org/officeDocument/2006/relationships/slide" Target="slide33.xml"/><Relationship Id="rId20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8.xml"/><Relationship Id="rId5" Type="http://schemas.openxmlformats.org/officeDocument/2006/relationships/slide" Target="slide3.xml"/><Relationship Id="rId15" Type="http://schemas.openxmlformats.org/officeDocument/2006/relationships/slide" Target="slide32.xml"/><Relationship Id="rId10" Type="http://schemas.openxmlformats.org/officeDocument/2006/relationships/slide" Target="slide27.xml"/><Relationship Id="rId19" Type="http://schemas.openxmlformats.org/officeDocument/2006/relationships/slide" Target="slide36.xml"/><Relationship Id="rId4" Type="http://schemas.openxmlformats.org/officeDocument/2006/relationships/image" Target="../media/image30.png"/><Relationship Id="rId9" Type="http://schemas.openxmlformats.org/officeDocument/2006/relationships/slide" Target="slide26.xml"/><Relationship Id="rId14" Type="http://schemas.openxmlformats.org/officeDocument/2006/relationships/slide" Target="slide3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0.xml"/><Relationship Id="rId18" Type="http://schemas.openxmlformats.org/officeDocument/2006/relationships/slide" Target="slide35.xml"/><Relationship Id="rId3" Type="http://schemas.openxmlformats.org/officeDocument/2006/relationships/image" Target="../media/image31.png"/><Relationship Id="rId21" Type="http://schemas.openxmlformats.org/officeDocument/2006/relationships/hyperlink" Target="https://github.com/SsunZ-Kor/UE4_MatStudy/tree/main/MatStudyUE4/Content/MaterialStudy" TargetMode="External"/><Relationship Id="rId7" Type="http://schemas.openxmlformats.org/officeDocument/2006/relationships/slide" Target="slide22.xml"/><Relationship Id="rId12" Type="http://schemas.openxmlformats.org/officeDocument/2006/relationships/slide" Target="slide29.xml"/><Relationship Id="rId17" Type="http://schemas.openxmlformats.org/officeDocument/2006/relationships/slide" Target="slide34.xml"/><Relationship Id="rId2" Type="http://schemas.openxmlformats.org/officeDocument/2006/relationships/image" Target="../media/image4.png"/><Relationship Id="rId16" Type="http://schemas.openxmlformats.org/officeDocument/2006/relationships/slide" Target="slide33.xml"/><Relationship Id="rId20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8.xml"/><Relationship Id="rId5" Type="http://schemas.openxmlformats.org/officeDocument/2006/relationships/slide" Target="slide3.xml"/><Relationship Id="rId15" Type="http://schemas.openxmlformats.org/officeDocument/2006/relationships/slide" Target="slide32.xml"/><Relationship Id="rId10" Type="http://schemas.openxmlformats.org/officeDocument/2006/relationships/slide" Target="slide27.xml"/><Relationship Id="rId19" Type="http://schemas.openxmlformats.org/officeDocument/2006/relationships/slide" Target="slide36.xml"/><Relationship Id="rId4" Type="http://schemas.openxmlformats.org/officeDocument/2006/relationships/image" Target="../media/image32.png"/><Relationship Id="rId9" Type="http://schemas.openxmlformats.org/officeDocument/2006/relationships/slide" Target="slide26.xml"/><Relationship Id="rId14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0.xml"/><Relationship Id="rId18" Type="http://schemas.openxmlformats.org/officeDocument/2006/relationships/slide" Target="slide35.xml"/><Relationship Id="rId3" Type="http://schemas.openxmlformats.org/officeDocument/2006/relationships/image" Target="../media/image33.png"/><Relationship Id="rId21" Type="http://schemas.openxmlformats.org/officeDocument/2006/relationships/hyperlink" Target="https://github.com/SsunZ-Kor/UE4_MatStudy/tree/main/MatStudyUE4/Content/MaterialStudy" TargetMode="External"/><Relationship Id="rId7" Type="http://schemas.openxmlformats.org/officeDocument/2006/relationships/slide" Target="slide22.xml"/><Relationship Id="rId12" Type="http://schemas.openxmlformats.org/officeDocument/2006/relationships/slide" Target="slide29.xml"/><Relationship Id="rId17" Type="http://schemas.openxmlformats.org/officeDocument/2006/relationships/slide" Target="slide34.xml"/><Relationship Id="rId2" Type="http://schemas.openxmlformats.org/officeDocument/2006/relationships/image" Target="../media/image4.png"/><Relationship Id="rId16" Type="http://schemas.openxmlformats.org/officeDocument/2006/relationships/slide" Target="slide33.xml"/><Relationship Id="rId20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8.xml"/><Relationship Id="rId5" Type="http://schemas.openxmlformats.org/officeDocument/2006/relationships/slide" Target="slide3.xml"/><Relationship Id="rId15" Type="http://schemas.openxmlformats.org/officeDocument/2006/relationships/slide" Target="slide32.xml"/><Relationship Id="rId10" Type="http://schemas.openxmlformats.org/officeDocument/2006/relationships/slide" Target="slide27.xml"/><Relationship Id="rId19" Type="http://schemas.openxmlformats.org/officeDocument/2006/relationships/slide" Target="slide36.xml"/><Relationship Id="rId4" Type="http://schemas.openxmlformats.org/officeDocument/2006/relationships/image" Target="../media/image34.png"/><Relationship Id="rId9" Type="http://schemas.openxmlformats.org/officeDocument/2006/relationships/slide" Target="slide25.xml"/><Relationship Id="rId14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0.xml"/><Relationship Id="rId18" Type="http://schemas.openxmlformats.org/officeDocument/2006/relationships/slide" Target="slide35.xml"/><Relationship Id="rId3" Type="http://schemas.openxmlformats.org/officeDocument/2006/relationships/image" Target="../media/image35.png"/><Relationship Id="rId21" Type="http://schemas.openxmlformats.org/officeDocument/2006/relationships/hyperlink" Target="https://github.com/SsunZ-Kor/UE4_MatStudy/tree/main/MatStudyUE4/Content/MaterialStudy" TargetMode="External"/><Relationship Id="rId7" Type="http://schemas.openxmlformats.org/officeDocument/2006/relationships/slide" Target="slide22.xml"/><Relationship Id="rId12" Type="http://schemas.openxmlformats.org/officeDocument/2006/relationships/slide" Target="slide29.xml"/><Relationship Id="rId17" Type="http://schemas.openxmlformats.org/officeDocument/2006/relationships/slide" Target="slide34.xml"/><Relationship Id="rId2" Type="http://schemas.openxmlformats.org/officeDocument/2006/relationships/image" Target="../media/image4.png"/><Relationship Id="rId16" Type="http://schemas.openxmlformats.org/officeDocument/2006/relationships/slide" Target="slide33.xml"/><Relationship Id="rId20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8.xml"/><Relationship Id="rId5" Type="http://schemas.openxmlformats.org/officeDocument/2006/relationships/slide" Target="slide3.xml"/><Relationship Id="rId15" Type="http://schemas.openxmlformats.org/officeDocument/2006/relationships/slide" Target="slide32.xml"/><Relationship Id="rId10" Type="http://schemas.openxmlformats.org/officeDocument/2006/relationships/slide" Target="slide26.xml"/><Relationship Id="rId19" Type="http://schemas.openxmlformats.org/officeDocument/2006/relationships/slide" Target="slide36.xml"/><Relationship Id="rId4" Type="http://schemas.openxmlformats.org/officeDocument/2006/relationships/image" Target="../media/image36.png"/><Relationship Id="rId9" Type="http://schemas.openxmlformats.org/officeDocument/2006/relationships/slide" Target="slide25.xml"/><Relationship Id="rId14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0.xml"/><Relationship Id="rId18" Type="http://schemas.openxmlformats.org/officeDocument/2006/relationships/slide" Target="slide35.xml"/><Relationship Id="rId3" Type="http://schemas.openxmlformats.org/officeDocument/2006/relationships/image" Target="../media/image37.png"/><Relationship Id="rId21" Type="http://schemas.openxmlformats.org/officeDocument/2006/relationships/hyperlink" Target="https://github.com/SsunZ-Kor/UE4_MatStudy/tree/main/MatStudyUE4/Content/MaterialStudy" TargetMode="External"/><Relationship Id="rId7" Type="http://schemas.openxmlformats.org/officeDocument/2006/relationships/slide" Target="slide22.xml"/><Relationship Id="rId12" Type="http://schemas.openxmlformats.org/officeDocument/2006/relationships/slide" Target="slide29.xml"/><Relationship Id="rId17" Type="http://schemas.openxmlformats.org/officeDocument/2006/relationships/slide" Target="slide34.xml"/><Relationship Id="rId2" Type="http://schemas.openxmlformats.org/officeDocument/2006/relationships/image" Target="../media/image4.png"/><Relationship Id="rId16" Type="http://schemas.openxmlformats.org/officeDocument/2006/relationships/slide" Target="slide33.xml"/><Relationship Id="rId20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7.xml"/><Relationship Id="rId5" Type="http://schemas.openxmlformats.org/officeDocument/2006/relationships/slide" Target="slide3.xml"/><Relationship Id="rId15" Type="http://schemas.openxmlformats.org/officeDocument/2006/relationships/slide" Target="slide32.xml"/><Relationship Id="rId10" Type="http://schemas.openxmlformats.org/officeDocument/2006/relationships/slide" Target="slide26.xml"/><Relationship Id="rId19" Type="http://schemas.openxmlformats.org/officeDocument/2006/relationships/slide" Target="slide36.xml"/><Relationship Id="rId4" Type="http://schemas.openxmlformats.org/officeDocument/2006/relationships/image" Target="../media/image38.png"/><Relationship Id="rId9" Type="http://schemas.openxmlformats.org/officeDocument/2006/relationships/slide" Target="slide25.xml"/><Relationship Id="rId14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8.xml"/><Relationship Id="rId18" Type="http://schemas.openxmlformats.org/officeDocument/2006/relationships/slide" Target="slide34.xml"/><Relationship Id="rId3" Type="http://schemas.openxmlformats.org/officeDocument/2006/relationships/image" Target="../media/image40.png"/><Relationship Id="rId21" Type="http://schemas.openxmlformats.org/officeDocument/2006/relationships/slide" Target="slide37.xml"/><Relationship Id="rId7" Type="http://schemas.openxmlformats.org/officeDocument/2006/relationships/slide" Target="slide12.xml"/><Relationship Id="rId12" Type="http://schemas.openxmlformats.org/officeDocument/2006/relationships/slide" Target="slide27.xml"/><Relationship Id="rId17" Type="http://schemas.openxmlformats.org/officeDocument/2006/relationships/slide" Target="slide33.xml"/><Relationship Id="rId2" Type="http://schemas.openxmlformats.org/officeDocument/2006/relationships/image" Target="../media/image39.png"/><Relationship Id="rId16" Type="http://schemas.openxmlformats.org/officeDocument/2006/relationships/slide" Target="slide32.xml"/><Relationship Id="rId20" Type="http://schemas.openxmlformats.org/officeDocument/2006/relationships/slide" Target="slide3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slide" Target="slide26.xml"/><Relationship Id="rId5" Type="http://schemas.openxmlformats.org/officeDocument/2006/relationships/image" Target="../media/image41.png"/><Relationship Id="rId15" Type="http://schemas.openxmlformats.org/officeDocument/2006/relationships/slide" Target="slide31.xml"/><Relationship Id="rId10" Type="http://schemas.openxmlformats.org/officeDocument/2006/relationships/slide" Target="slide25.xml"/><Relationship Id="rId19" Type="http://schemas.openxmlformats.org/officeDocument/2006/relationships/slide" Target="slide35.xml"/><Relationship Id="rId4" Type="http://schemas.openxmlformats.org/officeDocument/2006/relationships/image" Target="../media/image4.png"/><Relationship Id="rId9" Type="http://schemas.openxmlformats.org/officeDocument/2006/relationships/slide" Target="slide24.xml"/><Relationship Id="rId14" Type="http://schemas.openxmlformats.org/officeDocument/2006/relationships/slide" Target="slide30.xml"/><Relationship Id="rId22" Type="http://schemas.openxmlformats.org/officeDocument/2006/relationships/hyperlink" Target="https://github.com/SsunZ-Kor/UE4_MatStudy/tree/main/MatStudyUE4/Content/MaterialStudy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2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hyperlink" Target="https://github.com/SsunZ-Kor/UE4_Framework/blob/main/Client/Source/Client/Framework/Managers/AssetManager/ClientAssetManager.cpp" TargetMode="Externa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hyperlink" Target="https://github.com/SsunZ-Kor/UE4_Framework/blob/main/Client/Source/Client/Framework/Managers/AssetManager/ClientAssetManager.h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29.xml"/><Relationship Id="rId18" Type="http://schemas.openxmlformats.org/officeDocument/2006/relationships/slide" Target="slide35.xml"/><Relationship Id="rId3" Type="http://schemas.openxmlformats.org/officeDocument/2006/relationships/image" Target="../media/image42.png"/><Relationship Id="rId21" Type="http://schemas.openxmlformats.org/officeDocument/2006/relationships/hyperlink" Target="https://github.com/SsunZ-Kor/UE4_MatStudy/tree/main/MatStudyUE4/Content/MaterialStudy" TargetMode="External"/><Relationship Id="rId7" Type="http://schemas.openxmlformats.org/officeDocument/2006/relationships/slide" Target="slide22.xml"/><Relationship Id="rId12" Type="http://schemas.openxmlformats.org/officeDocument/2006/relationships/slide" Target="slide28.xml"/><Relationship Id="rId17" Type="http://schemas.openxmlformats.org/officeDocument/2006/relationships/slide" Target="slide34.xml"/><Relationship Id="rId2" Type="http://schemas.openxmlformats.org/officeDocument/2006/relationships/image" Target="../media/image4.png"/><Relationship Id="rId16" Type="http://schemas.openxmlformats.org/officeDocument/2006/relationships/slide" Target="slide33.xml"/><Relationship Id="rId20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7.xml"/><Relationship Id="rId5" Type="http://schemas.openxmlformats.org/officeDocument/2006/relationships/slide" Target="slide3.xml"/><Relationship Id="rId15" Type="http://schemas.openxmlformats.org/officeDocument/2006/relationships/slide" Target="slide32.xml"/><Relationship Id="rId10" Type="http://schemas.openxmlformats.org/officeDocument/2006/relationships/slide" Target="slide26.xml"/><Relationship Id="rId19" Type="http://schemas.openxmlformats.org/officeDocument/2006/relationships/slide" Target="slide36.xml"/><Relationship Id="rId4" Type="http://schemas.openxmlformats.org/officeDocument/2006/relationships/image" Target="../media/image43.png"/><Relationship Id="rId9" Type="http://schemas.openxmlformats.org/officeDocument/2006/relationships/slide" Target="slide25.xml"/><Relationship Id="rId1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30.xml"/><Relationship Id="rId18" Type="http://schemas.openxmlformats.org/officeDocument/2006/relationships/slide" Target="slide36.xml"/><Relationship Id="rId3" Type="http://schemas.openxmlformats.org/officeDocument/2006/relationships/image" Target="../media/image44.png"/><Relationship Id="rId7" Type="http://schemas.openxmlformats.org/officeDocument/2006/relationships/slide" Target="slide24.xml"/><Relationship Id="rId12" Type="http://schemas.openxmlformats.org/officeDocument/2006/relationships/slide" Target="slide29.xml"/><Relationship Id="rId17" Type="http://schemas.openxmlformats.org/officeDocument/2006/relationships/slide" Target="slide35.xml"/><Relationship Id="rId2" Type="http://schemas.openxmlformats.org/officeDocument/2006/relationships/image" Target="../media/image4.png"/><Relationship Id="rId16" Type="http://schemas.openxmlformats.org/officeDocument/2006/relationships/slide" Target="slide34.xml"/><Relationship Id="rId20" Type="http://schemas.openxmlformats.org/officeDocument/2006/relationships/hyperlink" Target="https://github.com/SsunZ-Kor/UE4_MatStudy/tree/main/MatStudyUE4/Content/MaterialStudy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12.xml"/><Relationship Id="rId15" Type="http://schemas.openxmlformats.org/officeDocument/2006/relationships/slide" Target="slide33.xml"/><Relationship Id="rId10" Type="http://schemas.openxmlformats.org/officeDocument/2006/relationships/slide" Target="slide27.xml"/><Relationship Id="rId19" Type="http://schemas.openxmlformats.org/officeDocument/2006/relationships/slide" Target="slide37.xml"/><Relationship Id="rId4" Type="http://schemas.openxmlformats.org/officeDocument/2006/relationships/slide" Target="slide3.xml"/><Relationship Id="rId9" Type="http://schemas.openxmlformats.org/officeDocument/2006/relationships/slide" Target="slide26.xml"/><Relationship Id="rId1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29.xml"/><Relationship Id="rId18" Type="http://schemas.openxmlformats.org/officeDocument/2006/relationships/slide" Target="slide35.xml"/><Relationship Id="rId3" Type="http://schemas.openxmlformats.org/officeDocument/2006/relationships/image" Target="../media/image45.png"/><Relationship Id="rId21" Type="http://schemas.openxmlformats.org/officeDocument/2006/relationships/hyperlink" Target="https://github.com/SsunZ-Kor/UE4_MatStudy/tree/main/MatStudyUE4/Content/MaterialStudy_Cartoon" TargetMode="External"/><Relationship Id="rId7" Type="http://schemas.openxmlformats.org/officeDocument/2006/relationships/slide" Target="slide22.xml"/><Relationship Id="rId12" Type="http://schemas.openxmlformats.org/officeDocument/2006/relationships/slide" Target="slide28.xml"/><Relationship Id="rId17" Type="http://schemas.openxmlformats.org/officeDocument/2006/relationships/slide" Target="slide34.xml"/><Relationship Id="rId2" Type="http://schemas.openxmlformats.org/officeDocument/2006/relationships/image" Target="../media/image4.png"/><Relationship Id="rId16" Type="http://schemas.openxmlformats.org/officeDocument/2006/relationships/slide" Target="slide33.xml"/><Relationship Id="rId20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7.xml"/><Relationship Id="rId5" Type="http://schemas.openxmlformats.org/officeDocument/2006/relationships/slide" Target="slide3.xml"/><Relationship Id="rId15" Type="http://schemas.openxmlformats.org/officeDocument/2006/relationships/slide" Target="slide31.xml"/><Relationship Id="rId10" Type="http://schemas.openxmlformats.org/officeDocument/2006/relationships/slide" Target="slide26.xml"/><Relationship Id="rId19" Type="http://schemas.openxmlformats.org/officeDocument/2006/relationships/slide" Target="slide36.xml"/><Relationship Id="rId4" Type="http://schemas.openxmlformats.org/officeDocument/2006/relationships/image" Target="../media/image46.png"/><Relationship Id="rId9" Type="http://schemas.openxmlformats.org/officeDocument/2006/relationships/slide" Target="slide25.xml"/><Relationship Id="rId14" Type="http://schemas.openxmlformats.org/officeDocument/2006/relationships/slide" Target="slid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30.xml"/><Relationship Id="rId18" Type="http://schemas.openxmlformats.org/officeDocument/2006/relationships/slide" Target="slide36.xml"/><Relationship Id="rId3" Type="http://schemas.openxmlformats.org/officeDocument/2006/relationships/image" Target="../media/image47.png"/><Relationship Id="rId7" Type="http://schemas.openxmlformats.org/officeDocument/2006/relationships/slide" Target="slide24.xml"/><Relationship Id="rId12" Type="http://schemas.openxmlformats.org/officeDocument/2006/relationships/slide" Target="slide29.xml"/><Relationship Id="rId17" Type="http://schemas.openxmlformats.org/officeDocument/2006/relationships/slide" Target="slide35.xml"/><Relationship Id="rId2" Type="http://schemas.openxmlformats.org/officeDocument/2006/relationships/image" Target="../media/image4.png"/><Relationship Id="rId16" Type="http://schemas.openxmlformats.org/officeDocument/2006/relationships/slide" Target="slide34.xml"/><Relationship Id="rId20" Type="http://schemas.openxmlformats.org/officeDocument/2006/relationships/hyperlink" Target="https://github.com/SsunZ-Kor/UE4_MatStudy/tree/main/MatStudyUE4/Content/MaterialStudy_Cartoon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12.xml"/><Relationship Id="rId15" Type="http://schemas.openxmlformats.org/officeDocument/2006/relationships/slide" Target="slide32.xml"/><Relationship Id="rId10" Type="http://schemas.openxmlformats.org/officeDocument/2006/relationships/slide" Target="slide27.xml"/><Relationship Id="rId19" Type="http://schemas.openxmlformats.org/officeDocument/2006/relationships/slide" Target="slide37.xml"/><Relationship Id="rId4" Type="http://schemas.openxmlformats.org/officeDocument/2006/relationships/slide" Target="slide3.xml"/><Relationship Id="rId9" Type="http://schemas.openxmlformats.org/officeDocument/2006/relationships/slide" Target="slide26.xml"/><Relationship Id="rId14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30.xml"/><Relationship Id="rId18" Type="http://schemas.openxmlformats.org/officeDocument/2006/relationships/slide" Target="slide36.xml"/><Relationship Id="rId3" Type="http://schemas.openxmlformats.org/officeDocument/2006/relationships/image" Target="../media/image48.png"/><Relationship Id="rId7" Type="http://schemas.openxmlformats.org/officeDocument/2006/relationships/slide" Target="slide24.xml"/><Relationship Id="rId12" Type="http://schemas.openxmlformats.org/officeDocument/2006/relationships/slide" Target="slide29.xml"/><Relationship Id="rId17" Type="http://schemas.openxmlformats.org/officeDocument/2006/relationships/slide" Target="slide35.xml"/><Relationship Id="rId2" Type="http://schemas.openxmlformats.org/officeDocument/2006/relationships/image" Target="../media/image4.png"/><Relationship Id="rId16" Type="http://schemas.openxmlformats.org/officeDocument/2006/relationships/slide" Target="slide33.xml"/><Relationship Id="rId20" Type="http://schemas.openxmlformats.org/officeDocument/2006/relationships/hyperlink" Target="https://github.com/SsunZ-Kor/UE4_MatStudy/tree/main/MatStudyUE4/Content/MaterialStudy_Cartoon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12.xml"/><Relationship Id="rId15" Type="http://schemas.openxmlformats.org/officeDocument/2006/relationships/slide" Target="slide32.xml"/><Relationship Id="rId10" Type="http://schemas.openxmlformats.org/officeDocument/2006/relationships/slide" Target="slide27.xml"/><Relationship Id="rId19" Type="http://schemas.openxmlformats.org/officeDocument/2006/relationships/slide" Target="slide37.xml"/><Relationship Id="rId4" Type="http://schemas.openxmlformats.org/officeDocument/2006/relationships/slide" Target="slide3.xml"/><Relationship Id="rId9" Type="http://schemas.openxmlformats.org/officeDocument/2006/relationships/slide" Target="slide26.xml"/><Relationship Id="rId14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30.xml"/><Relationship Id="rId18" Type="http://schemas.openxmlformats.org/officeDocument/2006/relationships/slide" Target="slide36.xml"/><Relationship Id="rId3" Type="http://schemas.openxmlformats.org/officeDocument/2006/relationships/image" Target="../media/image49.png"/><Relationship Id="rId7" Type="http://schemas.openxmlformats.org/officeDocument/2006/relationships/slide" Target="slide24.xml"/><Relationship Id="rId12" Type="http://schemas.openxmlformats.org/officeDocument/2006/relationships/slide" Target="slide29.xml"/><Relationship Id="rId17" Type="http://schemas.openxmlformats.org/officeDocument/2006/relationships/slide" Target="slide34.xml"/><Relationship Id="rId2" Type="http://schemas.openxmlformats.org/officeDocument/2006/relationships/image" Target="../media/image4.png"/><Relationship Id="rId16" Type="http://schemas.openxmlformats.org/officeDocument/2006/relationships/slide" Target="slide33.xml"/><Relationship Id="rId20" Type="http://schemas.openxmlformats.org/officeDocument/2006/relationships/hyperlink" Target="https://github.com/SsunZ-Kor/UE4_MatStudy/tree/main/MatStudyUE4/Content/MaterialStudy_Cartoon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12.xml"/><Relationship Id="rId15" Type="http://schemas.openxmlformats.org/officeDocument/2006/relationships/slide" Target="slide32.xml"/><Relationship Id="rId10" Type="http://schemas.openxmlformats.org/officeDocument/2006/relationships/slide" Target="slide27.xml"/><Relationship Id="rId19" Type="http://schemas.openxmlformats.org/officeDocument/2006/relationships/slide" Target="slide37.xml"/><Relationship Id="rId4" Type="http://schemas.openxmlformats.org/officeDocument/2006/relationships/slide" Target="slide3.xml"/><Relationship Id="rId9" Type="http://schemas.openxmlformats.org/officeDocument/2006/relationships/slide" Target="slide26.xml"/><Relationship Id="rId14" Type="http://schemas.openxmlformats.org/officeDocument/2006/relationships/slide" Target="slide3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30.xml"/><Relationship Id="rId18" Type="http://schemas.openxmlformats.org/officeDocument/2006/relationships/slide" Target="slide35.xml"/><Relationship Id="rId3" Type="http://schemas.openxmlformats.org/officeDocument/2006/relationships/image" Target="../media/image50.png"/><Relationship Id="rId7" Type="http://schemas.openxmlformats.org/officeDocument/2006/relationships/slide" Target="slide24.xml"/><Relationship Id="rId12" Type="http://schemas.openxmlformats.org/officeDocument/2006/relationships/slide" Target="slide29.xml"/><Relationship Id="rId17" Type="http://schemas.openxmlformats.org/officeDocument/2006/relationships/slide" Target="slide34.xml"/><Relationship Id="rId2" Type="http://schemas.openxmlformats.org/officeDocument/2006/relationships/image" Target="../media/image4.png"/><Relationship Id="rId16" Type="http://schemas.openxmlformats.org/officeDocument/2006/relationships/slide" Target="slide33.xml"/><Relationship Id="rId20" Type="http://schemas.openxmlformats.org/officeDocument/2006/relationships/hyperlink" Target="https://github.com/SsunZ-Kor/UE4_MatStudy/tree/main/MatStudyUE4/Content/MaterialStudy_Cartoon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12.xml"/><Relationship Id="rId15" Type="http://schemas.openxmlformats.org/officeDocument/2006/relationships/slide" Target="slide32.xml"/><Relationship Id="rId10" Type="http://schemas.openxmlformats.org/officeDocument/2006/relationships/slide" Target="slide27.xml"/><Relationship Id="rId19" Type="http://schemas.openxmlformats.org/officeDocument/2006/relationships/slide" Target="slide37.xml"/><Relationship Id="rId4" Type="http://schemas.openxmlformats.org/officeDocument/2006/relationships/slide" Target="slide3.xml"/><Relationship Id="rId9" Type="http://schemas.openxmlformats.org/officeDocument/2006/relationships/slide" Target="slide26.xml"/><Relationship Id="rId14" Type="http://schemas.openxmlformats.org/officeDocument/2006/relationships/slide" Target="slide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30.xml"/><Relationship Id="rId18" Type="http://schemas.openxmlformats.org/officeDocument/2006/relationships/slide" Target="slide35.xml"/><Relationship Id="rId3" Type="http://schemas.openxmlformats.org/officeDocument/2006/relationships/image" Target="../media/image51.png"/><Relationship Id="rId7" Type="http://schemas.openxmlformats.org/officeDocument/2006/relationships/slide" Target="slide24.xml"/><Relationship Id="rId12" Type="http://schemas.openxmlformats.org/officeDocument/2006/relationships/slide" Target="slide29.xml"/><Relationship Id="rId17" Type="http://schemas.openxmlformats.org/officeDocument/2006/relationships/slide" Target="slide34.xml"/><Relationship Id="rId2" Type="http://schemas.openxmlformats.org/officeDocument/2006/relationships/image" Target="../media/image4.png"/><Relationship Id="rId16" Type="http://schemas.openxmlformats.org/officeDocument/2006/relationships/slide" Target="slide33.xml"/><Relationship Id="rId20" Type="http://schemas.openxmlformats.org/officeDocument/2006/relationships/hyperlink" Target="https://github.com/SsunZ-Kor/UE4_MatStudy/tree/main/MatStudyUE4/Content/MaterialStudy_Cartoon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12.xml"/><Relationship Id="rId15" Type="http://schemas.openxmlformats.org/officeDocument/2006/relationships/slide" Target="slide32.xml"/><Relationship Id="rId10" Type="http://schemas.openxmlformats.org/officeDocument/2006/relationships/slide" Target="slide27.xml"/><Relationship Id="rId19" Type="http://schemas.openxmlformats.org/officeDocument/2006/relationships/slide" Target="slide36.xml"/><Relationship Id="rId4" Type="http://schemas.openxmlformats.org/officeDocument/2006/relationships/slide" Target="slide3.xml"/><Relationship Id="rId9" Type="http://schemas.openxmlformats.org/officeDocument/2006/relationships/slide" Target="slide26.xml"/><Relationship Id="rId14" Type="http://schemas.openxmlformats.org/officeDocument/2006/relationships/slide" Target="slide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18" Type="http://schemas.openxmlformats.org/officeDocument/2006/relationships/hyperlink" Target="https://github.com/SsunZ-Kor/UE4_Framework/blob/main/Client/Source/Client/Framework/Managers/WorldManager/WorldManager.cpp" TargetMode="External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slide" Target="slide22.xml"/><Relationship Id="rId17" Type="http://schemas.openxmlformats.org/officeDocument/2006/relationships/hyperlink" Target="https://github.com/SsunZ-Kor/UE4_Framework/blob/main/Client/Source/Client/Framework/Managers/WorldManager/WorldManager.h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image" Target="../media/image6.png"/><Relationship Id="rId10" Type="http://schemas.openxmlformats.org/officeDocument/2006/relationships/slide" Target="slide11.xml"/><Relationship Id="rId19" Type="http://schemas.openxmlformats.org/officeDocument/2006/relationships/hyperlink" Target="https://github.com/SsunZ-Kor/UE4_Framework/blob/main/Client/Source/Client/Framework/Managers/WorldManager/ULandData.h" TargetMode="Externa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2.xml"/><Relationship Id="rId18" Type="http://schemas.openxmlformats.org/officeDocument/2006/relationships/hyperlink" Target="https://github.com/SsunZ-Kor/UE4_Framework/blob/main/Client/Source/Client/Framework/Managers/UIManager/UIManager_Loading.cpp" TargetMode="External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hyperlink" Target="https://github.com/SsunZ-Kor/UE4_Framework/blob/main/Client/Source/Client/Framework/Managers/UIManager/UIManager_Module.cpp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Client/Framework/Managers/UIManager/UIManager_Window.cpp" TargetMode="External"/><Relationship Id="rId20" Type="http://schemas.openxmlformats.org/officeDocument/2006/relationships/hyperlink" Target="https://github.com/SsunZ-Kor/UE4_Framework/tree/main/Client/Source/Client/Framework/Managers/UIManager/UIBase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4.xml"/><Relationship Id="rId15" Type="http://schemas.openxmlformats.org/officeDocument/2006/relationships/hyperlink" Target="https://github.com/SsunZ-Kor/UE4_Framework/blob/main/Client/Source/Client/Framework/Managers/UIManager/UIManager.h" TargetMode="External"/><Relationship Id="rId10" Type="http://schemas.openxmlformats.org/officeDocument/2006/relationships/slide" Target="slide10.xml"/><Relationship Id="rId19" Type="http://schemas.openxmlformats.org/officeDocument/2006/relationships/hyperlink" Target="https://github.com/SsunZ-Kor/UE4_Framework/blob/main/Client/Source/Client/Framework/Managers/UIManager/UIManager_Popup.cpp" TargetMode="External"/><Relationship Id="rId4" Type="http://schemas.openxmlformats.org/officeDocument/2006/relationships/slide" Target="slide3.xml"/><Relationship Id="rId9" Type="http://schemas.openxmlformats.org/officeDocument/2006/relationships/slide" Target="slide9.xml"/><Relationship Id="rId14" Type="http://schemas.openxmlformats.org/officeDocument/2006/relationships/slide" Target="slide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slide" Target="slide2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5" Type="http://schemas.openxmlformats.org/officeDocument/2006/relationships/hyperlink" Target="https://github.com/SsunZ-Kor/UE4_Framework/blob/main/Client/Source/Client/Framework/Managers/BGMManager/BGMManager.cpp" TargetMode="Externa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hyperlink" Target="https://github.com/SsunZ-Kor/UE4_Framework/blob/main/Client/Source/Client/Framework/Managers/BGMManager/BGMManager.h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slide" Target="slide22.xml"/><Relationship Id="rId17" Type="http://schemas.openxmlformats.org/officeDocument/2006/relationships/hyperlink" Target="https://github.com/SsunZ-Kor/UE4_Framework/blob/main/Client/Source/Client/Framework/Managers/SFXManager/SFXActor.cpp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Client/Framework/Managers/SFXManager/SFXActor.h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5" Type="http://schemas.openxmlformats.org/officeDocument/2006/relationships/hyperlink" Target="https://github.com/SsunZ-Kor/UE4_Framework/blob/main/Client/Source/Client/Framework/Managers/SFXManager/SFXManager.cpp" TargetMode="Externa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hyperlink" Target="https://github.com/SsunZ-Kor/UE4_Framework/blob/main/Client/Source/Client/Framework/Managers/SFXManager/SFXManager.h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18" Type="http://schemas.openxmlformats.org/officeDocument/2006/relationships/hyperlink" Target="https://github.com/SsunZ-Kor/UE4_Framework/blob/main/Client/Source/Client/Framework/Managers/FXManager/TextFXActor.h" TargetMode="External"/><Relationship Id="rId3" Type="http://schemas.openxmlformats.org/officeDocument/2006/relationships/slide" Target="slide3.xml"/><Relationship Id="rId21" Type="http://schemas.openxmlformats.org/officeDocument/2006/relationships/hyperlink" Target="https://github.com/SsunZ-Kor/UE4_Framework/blob/main/Client/Source/Client/Framework/Managers/FXManager/GhostComponent.cpp" TargetMode="External"/><Relationship Id="rId7" Type="http://schemas.openxmlformats.org/officeDocument/2006/relationships/slide" Target="slide7.xml"/><Relationship Id="rId12" Type="http://schemas.openxmlformats.org/officeDocument/2006/relationships/slide" Target="slide22.xml"/><Relationship Id="rId17" Type="http://schemas.openxmlformats.org/officeDocument/2006/relationships/hyperlink" Target="https://github.com/SsunZ-Kor/UE4_Framework/blob/main/Client/Source/Client/Framework/Managers/FXManager/FXActor.cpp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github.com/SsunZ-Kor/UE4_Framework/blob/main/Client/Source/Client/Framework/Managers/FXManager/FXActor.h" TargetMode="External"/><Relationship Id="rId20" Type="http://schemas.openxmlformats.org/officeDocument/2006/relationships/hyperlink" Target="https://github.com/SsunZ-Kor/UE4_Framework/blob/main/Client/Source/Client/Framework/Managers/FXManager/GhostComponent.h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5" Type="http://schemas.openxmlformats.org/officeDocument/2006/relationships/hyperlink" Target="https://github.com/SsunZ-Kor/UE4_Framework/blob/main/Client/Source/Client/Framework/Managers/FXManager/FXManager.cpp" TargetMode="External"/><Relationship Id="rId10" Type="http://schemas.openxmlformats.org/officeDocument/2006/relationships/slide" Target="slide11.xml"/><Relationship Id="rId19" Type="http://schemas.openxmlformats.org/officeDocument/2006/relationships/hyperlink" Target="https://github.com/SsunZ-Kor/UE4_Framework/blob/main/Client/Source/Client/Framework/Managers/FXManager/TextFXActor.cpp" TargetMode="External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hyperlink" Target="https://github.com/SsunZ-Kor/UE4_Framework/blob/main/Client/Source/Client/Framework/Managers/FXManager/FXManager.h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22.xml"/><Relationship Id="rId18" Type="http://schemas.openxmlformats.org/officeDocument/2006/relationships/hyperlink" Target="https://github.com/SsunZ-Kor/UE4_Framework/tree/main/Client/Source/DataLoadEditor" TargetMode="External"/><Relationship Id="rId3" Type="http://schemas.openxmlformats.org/officeDocument/2006/relationships/image" Target="../media/image4.png"/><Relationship Id="rId7" Type="http://schemas.openxmlformats.org/officeDocument/2006/relationships/slide" Target="slide6.xml"/><Relationship Id="rId12" Type="http://schemas.openxmlformats.org/officeDocument/2006/relationships/slide" Target="slide12.xml"/><Relationship Id="rId17" Type="http://schemas.openxmlformats.org/officeDocument/2006/relationships/hyperlink" Target="https://github.com/SsunZ-Kor/UE4_Framework/blob/main/Client/Source/Client/Framework/Managers/DataFileManager/DataFileManager.cpp" TargetMode="External"/><Relationship Id="rId2" Type="http://schemas.openxmlformats.org/officeDocument/2006/relationships/image" Target="../media/image9.png"/><Relationship Id="rId16" Type="http://schemas.openxmlformats.org/officeDocument/2006/relationships/hyperlink" Target="https://github.com/SsunZ-Kor/UE4_Framework/blob/main/Client/Source/Client/Framework/Managers/DataFileManager/DataFileManager.h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1.xml"/><Relationship Id="rId5" Type="http://schemas.openxmlformats.org/officeDocument/2006/relationships/slide" Target="slide4.xml"/><Relationship Id="rId15" Type="http://schemas.openxmlformats.org/officeDocument/2006/relationships/image" Target="../media/image10.png"/><Relationship Id="rId10" Type="http://schemas.openxmlformats.org/officeDocument/2006/relationships/slide" Target="slide10.xml"/><Relationship Id="rId19" Type="http://schemas.openxmlformats.org/officeDocument/2006/relationships/hyperlink" Target="https://github.com/SsunZ-Kor/UE4_Framework/tree/main/Client/Source/DataLoadLib" TargetMode="Externa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667635" cy="667635"/>
            <a:chOff x="0" y="0"/>
            <a:chExt cx="667635" cy="667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18079" y="0"/>
            <a:ext cx="667635" cy="667635"/>
            <a:chOff x="17618079" y="0"/>
            <a:chExt cx="667635" cy="66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8079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955609" cy="955609"/>
            <a:chOff x="0" y="0"/>
            <a:chExt cx="955609" cy="955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55609" cy="95560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428289" y="7322371"/>
            <a:ext cx="3716711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6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김선재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4740971" y="2169016"/>
            <a:ext cx="11337229" cy="270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2707953" y="2570823"/>
            <a:ext cx="2006895" cy="2216033"/>
            <a:chOff x="2707953" y="2570823"/>
            <a:chExt cx="2006895" cy="22160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7953" y="2570823"/>
              <a:ext cx="2006895" cy="2216033"/>
            </a:xfrm>
            <a:prstGeom prst="rect">
              <a:avLst/>
            </a:prstGeom>
          </p:spPr>
        </p:pic>
      </p:grpSp>
      <p:sp>
        <p:nvSpPr>
          <p:cNvPr id="23" name="Object 3">
            <a:extLst>
              <a:ext uri="{FF2B5EF4-FFF2-40B4-BE49-F238E27FC236}">
                <a16:creationId xmlns:a16="http://schemas.microsoft.com/office/drawing/2014/main" id="{3156ACCB-0676-4A55-A492-20F99DC3A731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1/37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771" y="1919867"/>
            <a:ext cx="12488829" cy="47859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/Framework/Managers/UserDataManager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Runtime에서 변경 되는 UserData Container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게임을 제작하며 추가를 용이하게 하기위해 분리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미구현, 게임 내용에 따라 상이하여 Form 이외에 작성하지 않음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  UserAccountData,  UserCharacterData 로만 분리해 둠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  UserCharacterData 내에 UI Test 용 ItemInfo TMap만을 소유</a:t>
            </a:r>
          </a:p>
          <a:p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Managers (8/9)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User Data Manager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45184" y="1029333"/>
            <a:ext cx="3634508" cy="49987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Managers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3" action="ppaction://hlinksldjump"/>
              </a:rPr>
              <a:t>Asset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World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UI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BGM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SFX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GameData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UserData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LocalData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Localiztion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Network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Material</a:t>
            </a:r>
            <a:endParaRPr lang="en-US" altLang="ko-KR" sz="1400" dirty="0"/>
          </a:p>
        </p:txBody>
      </p:sp>
      <p:sp>
        <p:nvSpPr>
          <p:cNvPr id="10" name="Object 10"/>
          <p:cNvSpPr txBox="1"/>
          <p:nvPr/>
        </p:nvSpPr>
        <p:spPr>
          <a:xfrm>
            <a:off x="3360771" y="6736829"/>
            <a:ext cx="12488829" cy="2642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/Framework/Managers/LocalDataManager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Device에 저장하는 Data 관리 (일반적으로 Settings, NonNetworkGame에서 게임 진행 정보 저장)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UGameplayStatics::LoadGameFromSlot를 이용하여 USaveGame_Settings : public USaveGame를 저장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308533" y="5524500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Local Data Manager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308525" y="6407307"/>
            <a:ext cx="2313720" cy="34404"/>
            <a:chOff x="3308525" y="6336554"/>
            <a:chExt cx="2313720" cy="344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6336554"/>
              <a:ext cx="2313720" cy="34404"/>
            </a:xfrm>
            <a:prstGeom prst="rect">
              <a:avLst/>
            </a:prstGeom>
          </p:spPr>
        </p:pic>
      </p:grpSp>
      <p:sp>
        <p:nvSpPr>
          <p:cNvPr id="14" name="Object 9">
            <a:extLst>
              <a:ext uri="{FF2B5EF4-FFF2-40B4-BE49-F238E27FC236}">
                <a16:creationId xmlns:a16="http://schemas.microsoft.com/office/drawing/2014/main" id="{33E58847-43A0-4CA3-9FC3-DD951AB637FE}"/>
              </a:ext>
            </a:extLst>
          </p:cNvPr>
          <p:cNvSpPr txBox="1"/>
          <p:nvPr/>
        </p:nvSpPr>
        <p:spPr>
          <a:xfrm>
            <a:off x="548497" y="7922602"/>
            <a:ext cx="3634508" cy="16747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sng" dirty="0" err="1">
                <a:effectLst/>
                <a:latin typeface="-apple-system"/>
                <a:hlinkClick r:id="rId14" tooltip="UserDataManager.h"/>
              </a:rPr>
              <a:t>UserDataManager.h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5" tooltip="UserDataManager.cpp"/>
              </a:rPr>
              <a:t>UserDataManager.cpp</a:t>
            </a:r>
            <a:endParaRPr lang="en-US" altLang="ko-KR" sz="14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6" tooltip="LocalDataManager.h"/>
              </a:rPr>
              <a:t>LocalDataManager.h</a:t>
            </a:r>
            <a:endParaRPr lang="en-US" altLang="ko-KR" sz="14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7" tooltip="LocalDataManager.cpp"/>
              </a:rPr>
              <a:t>LocalDataManager.cpp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8E39259-4F04-4441-A3D3-1F4409CA73AA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10/37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771" y="1919867"/>
            <a:ext cx="12946029" cy="2965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/Framework/Managers/LocalizationManager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Global One Build 등 게임 언어 변경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GameDataManager에서 불러온 데이터를 이용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40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(KEY) Method 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또는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operateor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[KEY] 로 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현재 설정된 언어에 맞는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Text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를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가져온다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Managers (9/9)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Localization Manager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8F47FA80-BF92-40D7-9A6D-4253185B198F}"/>
              </a:ext>
            </a:extLst>
          </p:cNvPr>
          <p:cNvSpPr txBox="1"/>
          <p:nvPr/>
        </p:nvSpPr>
        <p:spPr>
          <a:xfrm>
            <a:off x="3360763" y="6474893"/>
            <a:ext cx="12822819" cy="2965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/Framework/Managers/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NetworkManager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 Network Module /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Thread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숙달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Chatting,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Game,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기타 세션을 한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Manager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에서 관리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TCP/IP Packet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Request, Receive 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테스트 완료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1870EF0-FD9C-4742-9935-134184B2EB21}"/>
              </a:ext>
            </a:extLst>
          </p:cNvPr>
          <p:cNvSpPr txBox="1"/>
          <p:nvPr/>
        </p:nvSpPr>
        <p:spPr>
          <a:xfrm>
            <a:off x="3308525" y="5461226"/>
            <a:ext cx="6396852" cy="4924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Network Manager</a:t>
            </a:r>
            <a:endParaRPr lang="en-US" dirty="0"/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0A6BDC0C-0FAA-4299-BD11-433B61D6AF90}"/>
              </a:ext>
            </a:extLst>
          </p:cNvPr>
          <p:cNvGrpSpPr/>
          <p:nvPr/>
        </p:nvGrpSpPr>
        <p:grpSpPr>
          <a:xfrm>
            <a:off x="3308517" y="6145375"/>
            <a:ext cx="2313720" cy="34404"/>
            <a:chOff x="3308525" y="1590349"/>
            <a:chExt cx="2313720" cy="34404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775080F7-B478-4CF9-B8D5-8C325AC8F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sp>
        <p:nvSpPr>
          <p:cNvPr id="14" name="Object 9">
            <a:extLst>
              <a:ext uri="{FF2B5EF4-FFF2-40B4-BE49-F238E27FC236}">
                <a16:creationId xmlns:a16="http://schemas.microsoft.com/office/drawing/2014/main" id="{F7C47778-4562-4A38-B20A-AEF42EA71ABA}"/>
              </a:ext>
            </a:extLst>
          </p:cNvPr>
          <p:cNvSpPr txBox="1"/>
          <p:nvPr/>
        </p:nvSpPr>
        <p:spPr>
          <a:xfrm>
            <a:off x="545184" y="1029333"/>
            <a:ext cx="3634508" cy="49987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Managers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3" action="ppaction://hlinksldjump"/>
              </a:rPr>
              <a:t>Asset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World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UI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BGM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SFX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GameData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UserData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LocalData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Localiztion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Network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Material</a:t>
            </a:r>
            <a:endParaRPr lang="en-US" altLang="ko-KR" sz="1400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D65504A2-55AA-42B9-9658-E1B4128BDBCB}"/>
              </a:ext>
            </a:extLst>
          </p:cNvPr>
          <p:cNvSpPr txBox="1"/>
          <p:nvPr/>
        </p:nvSpPr>
        <p:spPr>
          <a:xfrm>
            <a:off x="548497" y="7922602"/>
            <a:ext cx="3634508" cy="16747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4" tooltip="LocalizationManager.h"/>
              </a:rPr>
              <a:t>LocalizationManager.h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5" tooltip="LocalizationManager.cpp"/>
              </a:rPr>
              <a:t>LocalizationManager.cpp</a:t>
            </a:r>
            <a:endParaRPr lang="en-US" altLang="ko-KR" sz="14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6" tooltip="NetworkManager.h"/>
              </a:rPr>
              <a:t>NetworkManager.h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7" tooltip="NetworkManager.cpp"/>
              </a:rPr>
              <a:t>NetworkManager.cpp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6D24BEE9-3EDC-48F8-A0BB-E882D36942CE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11/37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771" y="1919867"/>
            <a:ext cx="12260229" cy="39369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/Framework/GameCharacter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Action 단위의 행동 편집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PC, NPC 통합하여 'Possession(빙의)'에 관계없이 Runtime에서 PlayableCharacter 변경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Action Ctrl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Anim Ctrl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Brain Ctrl (AI)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Stat Ctrl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72305" y="422761"/>
            <a:ext cx="15485714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Game Character (1/10)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Game Character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948176"/>
            <a:ext cx="7315619" cy="5512148"/>
            <a:chOff x="9142857" y="3948176"/>
            <a:chExt cx="7315619" cy="5512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948176"/>
              <a:ext cx="7315619" cy="5512148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0A1B1402-DD7A-4F4A-B722-19D9A10A5E6D}"/>
              </a:ext>
            </a:extLst>
          </p:cNvPr>
          <p:cNvSpPr txBox="1"/>
          <p:nvPr/>
        </p:nvSpPr>
        <p:spPr>
          <a:xfrm>
            <a:off x="545184" y="1029333"/>
            <a:ext cx="3634508" cy="3659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GameCharacter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Action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Action 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Action Editor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Action Ctrl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Anim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Brain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Stat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Material</a:t>
            </a:r>
            <a:endParaRPr lang="en-US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69C8632-E5AE-4E98-BA50-7DCCE194E9B5}"/>
              </a:ext>
            </a:extLst>
          </p:cNvPr>
          <p:cNvSpPr txBox="1"/>
          <p:nvPr/>
        </p:nvSpPr>
        <p:spPr>
          <a:xfrm>
            <a:off x="548497" y="6953106"/>
            <a:ext cx="3634508" cy="26442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3" tooltip="GameCharacter.h"/>
              </a:rPr>
              <a:t>GameCharacter.h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4" tooltip="GameCharacter.cpp"/>
              </a:rPr>
              <a:t>GameCharacter.cpp</a:t>
            </a:r>
            <a:endParaRPr lang="en-US" altLang="ko-KR" sz="14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sng" dirty="0">
                <a:effectLst/>
                <a:latin typeface="-apple-system"/>
                <a:hlinkClick r:id="rId15" tooltip="GameCharacter_Init.cpp"/>
              </a:rPr>
              <a:t>GameCharacter_Init.cpp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6" tooltip="GameCharacter_Order.cpp"/>
              </a:rPr>
              <a:t>GameCharacter_Order.cpp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7" tooltip="GameCharacter_Team.cpp"/>
              </a:rPr>
              <a:t>GameCharacter_Team.cpp</a:t>
            </a:r>
            <a:endParaRPr lang="en-US" altLang="ko-KR" sz="14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8" tooltip="GameCharacter_Define.h"/>
              </a:rPr>
              <a:t>GameCharacter_Define.h</a:t>
            </a:r>
            <a:endParaRPr lang="en-US" altLang="ko-KR" sz="1400" dirty="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9" tooltip="GameCharacter_Define.cpp"/>
              </a:rPr>
              <a:t>GameCharacter_Define.cpp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97DF98B2-B3A3-41B4-B40C-245315B0C5CA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12/37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771" y="1919867"/>
            <a:ext cx="11650629" cy="5647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/Framework/GameCharacter/ActionControl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관념적인 하나의 Action을 데이터로 엮음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기획 파트, Art 파트가 하나의 Editor로 제어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기획에 따른 손쉬운 Event 추가 (캐릭터 잡기, 끌고오기 등)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ActionEvent 소유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ActionEventBase를 상속받은 각종 Event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Move, Rotate, FX, SFX, Hit 등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ActionTrigger 소유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다음 Action 재생 정보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Time, Axis/Key, Area 등의 정보로 다음 Action을 재생</a:t>
            </a:r>
          </a:p>
          <a:p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72305" y="422761"/>
            <a:ext cx="15485714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Game Character (2/10)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Action Data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82457" y="1488230"/>
            <a:ext cx="4543543" cy="3009550"/>
            <a:chOff x="9487871" y="1632302"/>
            <a:chExt cx="4543543" cy="30095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7871" y="1632302"/>
              <a:ext cx="4543543" cy="3009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94530" y="3610182"/>
            <a:ext cx="4543543" cy="3066635"/>
            <a:chOff x="13005638" y="3075094"/>
            <a:chExt cx="4543543" cy="30666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5638" y="3075094"/>
              <a:ext cx="4543543" cy="30666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93539" y="5813786"/>
            <a:ext cx="4543543" cy="3066635"/>
            <a:chOff x="9483452" y="5366065"/>
            <a:chExt cx="4543543" cy="30666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3452" y="5366065"/>
              <a:ext cx="4543543" cy="306663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354604" y="1193991"/>
            <a:ext cx="4171396" cy="830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ActionData_NormalATK_Dash</a:t>
            </a:r>
          </a:p>
          <a:p>
            <a:pPr algn="r"/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0443874" y="3283196"/>
            <a:ext cx="4194173" cy="882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ActionData_NormalATK_01</a:t>
            </a:r>
          </a:p>
          <a:p>
            <a:pPr algn="r"/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3342885" y="5508368"/>
            <a:ext cx="4194173" cy="403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ActionData_NormalATK_02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0087179" y="7878361"/>
            <a:ext cx="6171429" cy="1723965"/>
            <a:chOff x="11335836" y="7714391"/>
            <a:chExt cx="6171429" cy="17239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35836" y="7714391"/>
              <a:ext cx="6171429" cy="1723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43629" y="7443437"/>
            <a:ext cx="6171429" cy="1978526"/>
            <a:chOff x="3543629" y="7443437"/>
            <a:chExt cx="6171429" cy="19785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3629" y="7443437"/>
              <a:ext cx="6171429" cy="1978526"/>
            </a:xfrm>
            <a:prstGeom prst="rect">
              <a:avLst/>
            </a:prstGeom>
          </p:spPr>
        </p:pic>
      </p:grpSp>
      <p:sp>
        <p:nvSpPr>
          <p:cNvPr id="22" name="Object 9">
            <a:extLst>
              <a:ext uri="{FF2B5EF4-FFF2-40B4-BE49-F238E27FC236}">
                <a16:creationId xmlns:a16="http://schemas.microsoft.com/office/drawing/2014/main" id="{B2E5EA83-B5E2-46B3-8060-917FB9927C91}"/>
              </a:ext>
            </a:extLst>
          </p:cNvPr>
          <p:cNvSpPr txBox="1"/>
          <p:nvPr/>
        </p:nvSpPr>
        <p:spPr>
          <a:xfrm>
            <a:off x="545184" y="1029333"/>
            <a:ext cx="3634508" cy="3752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GameCharacter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 Data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Action Editor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Action Ctrl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Anim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Brain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Stat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Material</a:t>
            </a:r>
            <a:endParaRPr lang="en-US" dirty="0"/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6B6930CA-9CAC-4816-87CC-C2C7B2779758}"/>
              </a:ext>
            </a:extLst>
          </p:cNvPr>
          <p:cNvSpPr txBox="1"/>
          <p:nvPr/>
        </p:nvSpPr>
        <p:spPr>
          <a:xfrm>
            <a:off x="548497" y="5768166"/>
            <a:ext cx="3634508" cy="38291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sng" dirty="0" err="1">
                <a:effectLst/>
                <a:latin typeface="-apple-system"/>
                <a:hlinkClick r:id="rId16" tooltip="ActionData.h"/>
              </a:rPr>
              <a:t>ActionData.h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7" tooltip="ActionData.cpp"/>
              </a:rPr>
              <a:t>ActionData.cpp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sng" dirty="0" err="1">
                <a:effectLst/>
                <a:latin typeface="-apple-system"/>
                <a:hlinkClick r:id="rId18" tooltip="ActionRuntime.h"/>
              </a:rPr>
              <a:t>ActionRuntime.h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sng" dirty="0">
                <a:effectLst/>
                <a:latin typeface="-apple-system"/>
                <a:hlinkClick r:id="rId19" tooltip="ActionRuntime.cpp"/>
              </a:rPr>
              <a:t>ActionRuntime.cpp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0" tooltip="ActionEventDataBase.h"/>
              </a:rPr>
              <a:t>ActionEventDataBase.h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21" tooltip="ActionEventDataBase.cpp"/>
              </a:rPr>
              <a:t>ActionEventDataBase.cpp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2" tooltip="ActionEventRuntimeBase.h"/>
              </a:rPr>
              <a:t>ActionEventRuntimeBase.h</a:t>
            </a:r>
            <a:r>
              <a:rPr lang="en-US" altLang="ko-KR" sz="1400" b="0" i="0" u="none" strike="noStrike" dirty="0" err="1">
                <a:effectLst/>
                <a:latin typeface="-apple-system"/>
              </a:rPr>
              <a:t>c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3" tooltip="ActionTriggerData.h"/>
              </a:rPr>
              <a:t>ActionTriggerData.h</a:t>
            </a:r>
            <a:endParaRPr lang="en-US" altLang="ko-KR" sz="1400" b="0" i="0" u="none" strike="noStrike" dirty="0">
              <a:effectLst/>
              <a:latin typeface="-apple-system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4" tooltip="ActionTriggerData.cpp"/>
              </a:rPr>
              <a:t>ActionTriggerData.cpp</a:t>
            </a:r>
            <a:endParaRPr lang="en-US" altLang="ko-KR" sz="1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5" tooltip="ActionTriggerRuntime.h"/>
              </a:rPr>
              <a:t>ActionTriggerRuntime.h</a:t>
            </a:r>
            <a:endParaRPr lang="en-US" altLang="ko-KR" sz="14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26" tooltip="ActionTriggerRuntime.cpp"/>
              </a:rPr>
              <a:t>ActionTriggerRuntime.cpp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052E6A12-23B7-4507-B0E4-B4758872C31A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13/37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771" y="1919867"/>
            <a:ext cx="11962597" cy="39241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-</a:t>
            </a:r>
            <a:r>
              <a:rPr lang="fr-FR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Client/Source/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GameCharacterEditer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Editor 상단 -&gt; GameCharacter 메뉴 -&gt; Action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한 화면에서 GameCharacter 행동 편집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AnimNotify 제어로 인한 기획&lt;-&gt;Art 간의 Data PingPong 최소화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ActionEvent Editor (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" action="ppaction://hlinksldjump"/>
              </a:rPr>
              <a:t>Image로 대체, page 15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ActionTrigger Editor (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3" action="ppaction://hlinksldjump"/>
              </a:rPr>
              <a:t>Image로 대체, page 16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72305" y="422761"/>
            <a:ext cx="15485714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Game Character (3/10)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Action Editor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8C2DB002-D0E8-4603-BC06-A2CD23DF6EE7}"/>
              </a:ext>
            </a:extLst>
          </p:cNvPr>
          <p:cNvSpPr txBox="1"/>
          <p:nvPr/>
        </p:nvSpPr>
        <p:spPr>
          <a:xfrm>
            <a:off x="545184" y="1029333"/>
            <a:ext cx="3634508" cy="3752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GameCharacter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Action 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 Editor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Action Ctrl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Anim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Brain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Stat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Material</a:t>
            </a:r>
            <a:endParaRPr lang="en-US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7EF8310-B3F2-4E62-B814-3450CEC6DDE4}"/>
              </a:ext>
            </a:extLst>
          </p:cNvPr>
          <p:cNvSpPr txBox="1"/>
          <p:nvPr/>
        </p:nvSpPr>
        <p:spPr>
          <a:xfrm>
            <a:off x="548497" y="7276271"/>
            <a:ext cx="3634508" cy="232108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4" tooltip="TabToolAction_GameCharacter.h"/>
              </a:rPr>
              <a:t>TabToolAction_GameCharacter.h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5" tooltip="TabToolAction_GameCharacter.cpp"/>
              </a:rPr>
              <a:t>TabToolAction_GameCharacter.cpp</a:t>
            </a:r>
            <a:endParaRPr lang="en-US" altLang="ko-KR" sz="14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6" tooltip="Widget_ActionList.h"/>
              </a:rPr>
              <a:t>Widget_ActionList.h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7" tooltip="Widget_ActionList.cpp"/>
              </a:rPr>
              <a:t>Widget_ActionList.cpp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8" tooltip="Widget_ActionData.h"/>
              </a:rPr>
              <a:t>Widget_ActionData.h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9" tooltip="Widget_ActionData.cpp"/>
              </a:rPr>
              <a:t>Widget_ActionData.cpp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C5764CA6-4496-4C34-BB99-3811A1CB5A81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14/37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22761"/>
            <a:ext cx="15485714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Game Character (4/10)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Action Editor (Event)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06616" y="2266060"/>
            <a:ext cx="13109528" cy="6670210"/>
            <a:chOff x="3606616" y="2266060"/>
            <a:chExt cx="13109528" cy="6670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6616" y="2266060"/>
              <a:ext cx="13109528" cy="6670210"/>
            </a:xfrm>
            <a:prstGeom prst="rect">
              <a:avLst/>
            </a:prstGeom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A7FF1DD8-981B-4E06-B095-0ED37B766A70}"/>
              </a:ext>
            </a:extLst>
          </p:cNvPr>
          <p:cNvSpPr txBox="1"/>
          <p:nvPr/>
        </p:nvSpPr>
        <p:spPr>
          <a:xfrm>
            <a:off x="545184" y="1029333"/>
            <a:ext cx="3634508" cy="3752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GameCharacter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Action 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 Editor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Action Ctrl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Anim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Brain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Stat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Material</a:t>
            </a:r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5CC82B22-876B-436D-A310-7E2EEF868F79}"/>
              </a:ext>
            </a:extLst>
          </p:cNvPr>
          <p:cNvSpPr txBox="1"/>
          <p:nvPr/>
        </p:nvSpPr>
        <p:spPr>
          <a:xfrm>
            <a:off x="548497" y="7276271"/>
            <a:ext cx="3634508" cy="232108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3" tooltip="TabToolAction_GameCharacter.h"/>
              </a:rPr>
              <a:t>TabToolAction_GameCharacter.h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4" tooltip="TabToolAction_GameCharacter.cpp"/>
              </a:rPr>
              <a:t>TabToolAction_GameCharacter.cpp</a:t>
            </a:r>
            <a:endParaRPr lang="en-US" altLang="ko-KR" sz="14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5" tooltip="Widget_ActionList.h"/>
              </a:rPr>
              <a:t>Widget_ActionList.h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6" tooltip="Widget_ActionList.cpp"/>
              </a:rPr>
              <a:t>Widget_ActionList.cpp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7" tooltip="Widget_ActionData.h"/>
              </a:rPr>
              <a:t>Widget_ActionData.h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8" tooltip="Widget_ActionData.cpp"/>
              </a:rPr>
              <a:t>Widget_ActionData.cpp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6AA2EAC4-6A2A-4F9C-9543-B45D740D3984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15/37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22761"/>
            <a:ext cx="15485714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Game Character (5/10)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Action Editor (Trigger)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9201" y="2269325"/>
            <a:ext cx="13085321" cy="6657893"/>
            <a:chOff x="3629201" y="2269325"/>
            <a:chExt cx="13085321" cy="66578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9201" y="2269325"/>
              <a:ext cx="13085321" cy="6657893"/>
            </a:xfrm>
            <a:prstGeom prst="rect">
              <a:avLst/>
            </a:prstGeom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BB56D319-9F81-4054-B18F-1AFD747326DE}"/>
              </a:ext>
            </a:extLst>
          </p:cNvPr>
          <p:cNvSpPr txBox="1"/>
          <p:nvPr/>
        </p:nvSpPr>
        <p:spPr>
          <a:xfrm>
            <a:off x="545184" y="1029333"/>
            <a:ext cx="3634508" cy="3752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GameCharacter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Action 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 Editor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Action Ctrl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Anim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Brain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Stat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Material</a:t>
            </a:r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CFAA3C2-4F11-41BF-873B-83DD884D0740}"/>
              </a:ext>
            </a:extLst>
          </p:cNvPr>
          <p:cNvSpPr txBox="1"/>
          <p:nvPr/>
        </p:nvSpPr>
        <p:spPr>
          <a:xfrm>
            <a:off x="548497" y="7276271"/>
            <a:ext cx="3634508" cy="232108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3" tooltip="TabToolAction_GameCharacter.h"/>
              </a:rPr>
              <a:t>TabToolAction_GameCharacter.h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4" tooltip="TabToolAction_GameCharacter.cpp"/>
              </a:rPr>
              <a:t>TabToolAction_GameCharacter.cpp</a:t>
            </a:r>
            <a:endParaRPr lang="en-US" altLang="ko-KR" sz="14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5" tooltip="Widget_ActionList.h"/>
              </a:rPr>
              <a:t>Widget_ActionList.h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6" tooltip="Widget_ActionList.cpp"/>
              </a:rPr>
              <a:t>Widget_ActionList.cpp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7" tooltip="Widget_ActionData.h"/>
              </a:rPr>
              <a:t>Widget_ActionData.h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8" tooltip="Widget_ActionData.cpp"/>
              </a:rPr>
              <a:t>Widget_ActionData.cpp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1E7F2E2-67C4-4C28-99A4-3D09D90B68D6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16/37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771" y="1919867"/>
            <a:ext cx="11962597" cy="3935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/Framework/GameCharacter/ActionControl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Action Data를 이용하여 Action 재생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ActionController-&gt;PlayAction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Action Data를 기반으로 Action Runtime Class를 생성, 업데이트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Action Event를 기반으로 Event Runtime Class를 생성, 업데이트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Trigger (None) 타입 체크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Brain AI가 계획하지 않은 Action 재생시, AI 초기화 (Hit Reaction 등의 강제 Action)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72305" y="422761"/>
            <a:ext cx="15485714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Game Character (6/10)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Action Controller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88110" y="6771473"/>
            <a:ext cx="8120139" cy="1943171"/>
            <a:chOff x="8888110" y="6771473"/>
            <a:chExt cx="8120139" cy="19431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8110" y="6771473"/>
              <a:ext cx="8120139" cy="1943171"/>
            </a:xfrm>
            <a:prstGeom prst="rect">
              <a:avLst/>
            </a:prstGeom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2E0C493E-2F43-4158-8283-46E59EE70A52}"/>
              </a:ext>
            </a:extLst>
          </p:cNvPr>
          <p:cNvSpPr txBox="1"/>
          <p:nvPr/>
        </p:nvSpPr>
        <p:spPr>
          <a:xfrm>
            <a:off x="545184" y="1029333"/>
            <a:ext cx="3634508" cy="3752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GameCharacter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Action 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Action Editor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Action Ctrl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Anim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Brain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Stat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Material</a:t>
            </a:r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55CC4C8-737A-4058-BD66-BD0FBEC54388}"/>
              </a:ext>
            </a:extLst>
          </p:cNvPr>
          <p:cNvSpPr txBox="1"/>
          <p:nvPr/>
        </p:nvSpPr>
        <p:spPr>
          <a:xfrm>
            <a:off x="548497" y="8568933"/>
            <a:ext cx="3634508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sng" dirty="0" err="1">
                <a:effectLst/>
                <a:latin typeface="-apple-system"/>
                <a:hlinkClick r:id="rId13" tooltip="ActionController.h"/>
              </a:rPr>
              <a:t>ActionController.h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4" tooltip="ActionController.cpp"/>
              </a:rPr>
              <a:t>ActionController.cpp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5265AF01-F2CB-4017-9D81-D027939A3210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17/37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771" y="1919867"/>
            <a:ext cx="11962597" cy="4258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/Framework/GameCharacter/AnimControl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Anim Montage 재생 및 AnimSpace Blending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ActionEvent_Anim에서 컨트롤 용이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Blend Option 하나로 Layer Blending Control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UAnimInst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Blend Option (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" action="ppaction://hlinksldjump"/>
              </a:rPr>
              <a:t>Image로 대체, page 20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UAnimInstance를 상속 이후 각 GameCharacter 별 AnimBlueprint로 상속됨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UAnimInst 관리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72305" y="422761"/>
            <a:ext cx="15485714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Game Character (7/10)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Anim Controller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8884" y="6052444"/>
            <a:ext cx="6171429" cy="2113120"/>
            <a:chOff x="10038884" y="6052444"/>
            <a:chExt cx="6171429" cy="21131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8884" y="6052444"/>
              <a:ext cx="6171429" cy="2113120"/>
            </a:xfrm>
            <a:prstGeom prst="rect">
              <a:avLst/>
            </a:prstGeom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434C533F-E0B7-40A0-A029-C37608FFCC6B}"/>
              </a:ext>
            </a:extLst>
          </p:cNvPr>
          <p:cNvSpPr txBox="1"/>
          <p:nvPr/>
        </p:nvSpPr>
        <p:spPr>
          <a:xfrm>
            <a:off x="545184" y="1029333"/>
            <a:ext cx="3634508" cy="3706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GameCharacter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Action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Action 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Action Editor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Action Ctrl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Anim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Brain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Stat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Material</a:t>
            </a:r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13236CF4-2E2F-467F-856D-E2383EEEFE41}"/>
              </a:ext>
            </a:extLst>
          </p:cNvPr>
          <p:cNvSpPr txBox="1"/>
          <p:nvPr/>
        </p:nvSpPr>
        <p:spPr>
          <a:xfrm>
            <a:off x="548497" y="7922602"/>
            <a:ext cx="3634508" cy="16747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4" tooltip="AnimController.h"/>
              </a:rPr>
              <a:t>AnimController.h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5" tooltip="AnimController.cpp"/>
              </a:rPr>
              <a:t>AnimController.cpp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6" tooltip="AnimInst.h"/>
              </a:rPr>
              <a:t>AnimInst.h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7" tooltip="AnimInst.cpp"/>
              </a:rPr>
              <a:t>AnimInst.cpp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270346F-5280-4B62-8646-BE7DAAF4467D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18/37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22761"/>
            <a:ext cx="15485714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Game Character (8/10)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5327"/>
            <a:ext cx="8438600" cy="6933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Anim Controller (Anim Blueprint)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3" y="1872916"/>
            <a:ext cx="13484518" cy="7758608"/>
            <a:chOff x="3308533" y="1872916"/>
            <a:chExt cx="13484518" cy="7758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3" y="1872916"/>
              <a:ext cx="13484518" cy="7758608"/>
            </a:xfrm>
            <a:prstGeom prst="rect">
              <a:avLst/>
            </a:prstGeom>
          </p:spPr>
        </p:pic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6C24C5CD-F839-40FD-8E7A-3C25E2F64155}"/>
              </a:ext>
            </a:extLst>
          </p:cNvPr>
          <p:cNvSpPr txBox="1"/>
          <p:nvPr/>
        </p:nvSpPr>
        <p:spPr>
          <a:xfrm>
            <a:off x="545184" y="1029333"/>
            <a:ext cx="3634508" cy="3706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GameCharacter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Action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Action 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Action Editor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Action Ctrl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Anim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Brain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Stat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Material</a:t>
            </a:r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9E6C625-E5FB-41BE-BFB6-45FA4CEACAEE}"/>
              </a:ext>
            </a:extLst>
          </p:cNvPr>
          <p:cNvSpPr txBox="1"/>
          <p:nvPr/>
        </p:nvSpPr>
        <p:spPr>
          <a:xfrm>
            <a:off x="548497" y="7922602"/>
            <a:ext cx="3634508" cy="16747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3" tooltip="AnimController.h"/>
              </a:rPr>
              <a:t>AnimController.h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4" tooltip="AnimController.cpp"/>
              </a:rPr>
              <a:t>AnimController.cpp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5" tooltip="AnimInst.h"/>
              </a:rPr>
              <a:t>AnimInst.h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6" tooltip="AnimInst.cpp"/>
              </a:rPr>
              <a:t>AnimInst.cpp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BE92BBE3-2826-4297-B4E5-573FF53E174B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19/37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63083" y="477460"/>
            <a:ext cx="15485714" cy="359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443837" y="2136687"/>
            <a:ext cx="11338964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8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목차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406838" y="4838700"/>
            <a:ext cx="1835830" cy="39369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Managers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" action="ppaction://hlinksldjump"/>
              </a:rPr>
              <a:t>Asset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3" action="ppaction://hlinksldjump"/>
              </a:rPr>
              <a:t>World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UI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BGM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SFX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FX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GameData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UserData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LocalData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Localiztion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Network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9800" y="4838700"/>
            <a:ext cx="3634508" cy="167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GameCharacter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Action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Anim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Brain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Stat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252861" y="4838700"/>
            <a:ext cx="3634508" cy="7052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SpawnSystem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In Editor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4675909" y="4838700"/>
            <a:ext cx="2605971" cy="3290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UV 회전/이동, Color Bounce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Vertex Bounce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0" action="ppaction://hlinksldjump"/>
              </a:rPr>
              <a:t>Texture Blur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1" action="ppaction://hlinksldjump"/>
              </a:rPr>
              <a:t>Water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2" action="ppaction://hlinksldjump"/>
              </a:rPr>
              <a:t>Dessolve ( Burn )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3" action="ppaction://hlinksldjump"/>
              </a:rPr>
              <a:t>Silhouette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4" action="ppaction://hlinksldjump"/>
              </a:rPr>
              <a:t>Outline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5" action="ppaction://hlinksldjump"/>
              </a:rPr>
              <a:t>Cartoon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 </a:t>
            </a:r>
            <a:endParaRPr lang="en-US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A8E19ACF-E3E6-4CA6-A926-F944FC327FF4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2/37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771" y="1919867"/>
            <a:ext cx="11962597" cy="7478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/Framework/GameCharacter/BrainControl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PlayerController에서 전달받은 UserInput 정보를 저장. 각 ActionEvnet에서 사용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BehaviorTree로 AI 처리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AI 편집 시 편집자가 Combo 단위 편집에 집중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Input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PlayerController에서 받은 Input을 방향과 Scale로 변경 후 Caching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BehaviorTree에서 받은 Input을 방향과 Scale로 변경 후 Caching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해당 정보는 다른 컨트롤러에서 사용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Menual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Axis와 Key를 전달받아 Trigger 체크, Action Play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AI (BehaviorTree)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플레이 하고자 하는 Action의 Trigger 시간만 체크, Action Play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EAIBehaviorTypes에 따라 행동 분기 (Patrol or Battle)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Patrol 도중 적과 조우 시 Battle로 전환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Battle 도중 적이 없을 시 Patrol로 전환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Action을 Combo 단위로 묶어서 같은 Action도 조합에 따라 사용하도록 구현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CheckSurvey로 주변에 상황에 대한 자세한 설정이 가능하도록 구현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515143" y="425761"/>
            <a:ext cx="8042857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Game Character (9/10)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Brain Controller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3705" y="1398642"/>
            <a:ext cx="6847519" cy="6463128"/>
            <a:chOff x="10093705" y="1398642"/>
            <a:chExt cx="6847519" cy="64631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3705" y="1398642"/>
              <a:ext cx="6847519" cy="64631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8564" y="7422142"/>
            <a:ext cx="3408979" cy="1831871"/>
            <a:chOff x="10678564" y="7422142"/>
            <a:chExt cx="3408979" cy="18318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8564" y="7422142"/>
              <a:ext cx="3408979" cy="1831871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28E80FEA-90EE-46B0-80EB-6B01DE06849E}"/>
              </a:ext>
            </a:extLst>
          </p:cNvPr>
          <p:cNvSpPr txBox="1"/>
          <p:nvPr/>
        </p:nvSpPr>
        <p:spPr>
          <a:xfrm>
            <a:off x="545184" y="1029333"/>
            <a:ext cx="3634508" cy="3706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GameCharacter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Action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Action 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Action Editor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Action Ctrl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Anim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Brain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Stat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Material</a:t>
            </a:r>
            <a:endParaRPr lang="en-US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0E030849-23C9-43DE-8BAB-AF622B6974CB}"/>
              </a:ext>
            </a:extLst>
          </p:cNvPr>
          <p:cNvSpPr txBox="1"/>
          <p:nvPr/>
        </p:nvSpPr>
        <p:spPr>
          <a:xfrm>
            <a:off x="548497" y="7276271"/>
            <a:ext cx="3634508" cy="232108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4" tooltip="BrainController.h"/>
              </a:rPr>
              <a:t>BrainController.h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5" tooltip="BrainController.cpp"/>
              </a:rPr>
              <a:t>BrainController.cpp</a:t>
            </a:r>
            <a:endParaRPr lang="en-US" altLang="ko-KR" sz="14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6" tooltip="BrainController_AI.cpp"/>
              </a:rPr>
              <a:t>BrainController_AI.cpp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7" tooltip="BrainController_Input.cpp"/>
              </a:rPr>
              <a:t>BrainController_Input.cpp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8" tooltip="BTDecorator"/>
              </a:rPr>
              <a:t>BTDecorator</a:t>
            </a:r>
            <a:endParaRPr lang="en-US" altLang="ko-KR" sz="1400" dirty="0">
              <a:solidFill>
                <a:srgbClr val="000000"/>
              </a:solidFill>
              <a:latin typeface="-apple-system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-apple-system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9" tooltip="BTTask"/>
              </a:rPr>
              <a:t>BTTask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226D7EF9-AB53-44F5-B21B-4D94FCE01BC9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20/37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771" y="1919867"/>
            <a:ext cx="11962597" cy="50013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/Framework/GameCharacter/StatControl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기획 변경에 빠른 대응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Equip, Buff, Debuff에서도 사용하여 오버헤드 최소화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Stat 구조체를 배열로 저장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Stat 종류가 추가되어도 코드 변경 최소화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StatData -&gt; Stat 배열 변경 기능 (Stat 종류 추가 시 대응 필요)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HP, MP, ST 등 현재 값이 필요한 스텟 관리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기존 타게임 제작 시 사용하던 방법</a:t>
            </a:r>
          </a:p>
          <a:p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72305" y="422761"/>
            <a:ext cx="15485714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Game Character (10/10)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Stat Controller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5211" y="6403368"/>
            <a:ext cx="6171429" cy="1339705"/>
            <a:chOff x="9895211" y="6403368"/>
            <a:chExt cx="6171429" cy="13397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5211" y="6403368"/>
              <a:ext cx="6171429" cy="1339705"/>
            </a:xfrm>
            <a:prstGeom prst="rect">
              <a:avLst/>
            </a:prstGeom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39165650-F03A-4EEA-A618-0F40D6C5C72E}"/>
              </a:ext>
            </a:extLst>
          </p:cNvPr>
          <p:cNvSpPr txBox="1"/>
          <p:nvPr/>
        </p:nvSpPr>
        <p:spPr>
          <a:xfrm>
            <a:off x="545184" y="1029333"/>
            <a:ext cx="3634508" cy="3706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GameCharacter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Action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Action 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Action Editor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Action Ctrl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Anim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Brain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Stat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Material</a:t>
            </a:r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E5BD787F-4AD3-4A67-BDD4-FE79F2894B7D}"/>
              </a:ext>
            </a:extLst>
          </p:cNvPr>
          <p:cNvSpPr txBox="1"/>
          <p:nvPr/>
        </p:nvSpPr>
        <p:spPr>
          <a:xfrm>
            <a:off x="548497" y="7922602"/>
            <a:ext cx="3634508" cy="16747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3" tooltip="StatController.h"/>
              </a:rPr>
              <a:t>StatController.h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4" tooltip="StatController.cpp"/>
              </a:rPr>
              <a:t>StatController.cpp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5" tooltip="Stat.h"/>
              </a:rPr>
              <a:t>Stat.h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6" tooltip="Stat.cpp"/>
              </a:rPr>
              <a:t>Stat.cpp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33D820D-8EA4-4CE7-A3AC-F4D79C7EE405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21/37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771" y="1919867"/>
            <a:ext cx="11962597" cy="3935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/GameContents/SpawnSystem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Collision Trigger -&gt; CutScene  -&gt; Spawn -&gt; Next Collision Trigger Activate -&gt; ...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 Level Sequnce 로 One Take CutScene 구성 R&amp;D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별도의 레벨에 저장하여, 플레이 상황에 따라 골라서 로드 할 수 있도록 한다.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Collision Trigger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Level Sequnce에 Player, Monster 바인딩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Spawn Point에서 Patrol 경로 설정, GameCha.Brain Ctrl에 세팅. 해당 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경로로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순찰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072305" y="422761"/>
            <a:ext cx="15485714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Spawn System (1/2)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Spawn System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6040" y="1461411"/>
            <a:ext cx="4863404" cy="8170112"/>
            <a:chOff x="11166040" y="1461411"/>
            <a:chExt cx="4863404" cy="8170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6040" y="1461411"/>
              <a:ext cx="4863404" cy="8170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50185" y="5966450"/>
            <a:ext cx="7568049" cy="3612829"/>
            <a:chOff x="3450185" y="5966450"/>
            <a:chExt cx="7568049" cy="36128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0185" y="5966450"/>
              <a:ext cx="7568049" cy="361282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B0996BF7-BE1F-48C9-9B2B-3B869A62B15B}"/>
              </a:ext>
            </a:extLst>
          </p:cNvPr>
          <p:cNvSpPr txBox="1"/>
          <p:nvPr/>
        </p:nvSpPr>
        <p:spPr>
          <a:xfrm>
            <a:off x="545184" y="1029333"/>
            <a:ext cx="3634508" cy="2450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SpawnSystem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In Editor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Material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365BBF84-0A94-4C24-AB8B-123068ABF13A}"/>
              </a:ext>
            </a:extLst>
          </p:cNvPr>
          <p:cNvSpPr txBox="1"/>
          <p:nvPr/>
        </p:nvSpPr>
        <p:spPr>
          <a:xfrm>
            <a:off x="548497" y="7276271"/>
            <a:ext cx="3634508" cy="232108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9" tooltip="SpawnSystem.h"/>
              </a:rPr>
              <a:t>SpawnSystem.h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0" tooltip="SpawnSystem.cpp"/>
              </a:rPr>
              <a:t>SpawnSystem.cpp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1" tooltip="SpawnTrigger.h"/>
              </a:rPr>
              <a:t>SpawnTrigger.h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2" tooltip="SpawnTrigger.cpp"/>
              </a:rPr>
              <a:t>SpawnTrigger.cpp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3" tooltip="SpawnPoint.h"/>
              </a:rPr>
              <a:t>SpawnPoint.h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4" tooltip="SpawnPoint.cpp"/>
              </a:rPr>
              <a:t>SpawnPoint.cpp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262FC85F-DB72-420F-B7E4-D1D26877A48F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22/37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22761"/>
            <a:ext cx="15485714" cy="350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Spawn System (2/2)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Spawn System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3" y="2220020"/>
            <a:ext cx="2744444" cy="3975491"/>
            <a:chOff x="3308533" y="2220020"/>
            <a:chExt cx="2744444" cy="3975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3" y="2220020"/>
              <a:ext cx="2744444" cy="3975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49" y="2220020"/>
            <a:ext cx="4743843" cy="7005245"/>
            <a:chOff x="6104649" y="2220020"/>
            <a:chExt cx="4743843" cy="70052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4649" y="2220020"/>
              <a:ext cx="4743843" cy="70052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05635" y="6003542"/>
            <a:ext cx="6171429" cy="3221724"/>
            <a:chOff x="10905635" y="6003542"/>
            <a:chExt cx="6171429" cy="32217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5635" y="6003542"/>
              <a:ext cx="6171429" cy="32217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308533" y="1950752"/>
            <a:ext cx="4194173" cy="403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Wold Outliner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108381" y="1950752"/>
            <a:ext cx="4194173" cy="403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Detail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0905619" y="5722638"/>
            <a:ext cx="4194173" cy="403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Viewport</a:t>
            </a:r>
            <a:endParaRPr lang="en-US" dirty="0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4EBE4F42-4783-4671-AAB4-1F513B44F835}"/>
              </a:ext>
            </a:extLst>
          </p:cNvPr>
          <p:cNvSpPr txBox="1"/>
          <p:nvPr/>
        </p:nvSpPr>
        <p:spPr>
          <a:xfrm>
            <a:off x="545184" y="1029333"/>
            <a:ext cx="3634508" cy="24961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SpawnSystem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In Editor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Material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048D7443-ACFE-4965-B8B2-82618FA8F491}"/>
              </a:ext>
            </a:extLst>
          </p:cNvPr>
          <p:cNvSpPr txBox="1"/>
          <p:nvPr/>
        </p:nvSpPr>
        <p:spPr>
          <a:xfrm>
            <a:off x="548497" y="7276271"/>
            <a:ext cx="3634508" cy="232108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0" tooltip="SpawnSystem.h"/>
              </a:rPr>
              <a:t>SpawnSystem.h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1" tooltip="SpawnSystem.cpp"/>
              </a:rPr>
              <a:t>SpawnSystem.cpp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2" tooltip="SpawnTrigger.h"/>
              </a:rPr>
              <a:t>SpawnTrigger.h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3" tooltip="SpawnTrigger.cpp"/>
              </a:rPr>
              <a:t>SpawnTrigger.cpp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14" tooltip="SpawnPoint.h"/>
              </a:rPr>
              <a:t>SpawnPoint.h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>
                <a:effectLst/>
                <a:latin typeface="-apple-system"/>
                <a:hlinkClick r:id="rId15" tooltip="SpawnPoint.cpp"/>
              </a:rPr>
              <a:t>SpawnPoint.cpp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47F9EDE3-0754-4247-9071-9329B25FD1D6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23/37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(1/14)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3"/>
            <a:ext cx="8438600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UV 회전/이동, Color Bounce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2484" y="3543011"/>
            <a:ext cx="10951106" cy="5831464"/>
            <a:chOff x="5648367" y="3800060"/>
            <a:chExt cx="10951106" cy="58314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8367" y="3800060"/>
              <a:ext cx="10951106" cy="583146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794705" y="1997562"/>
            <a:ext cx="9578895" cy="102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/MatDisplay.umap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/mat_Study.uasset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308533" y="2010625"/>
            <a:ext cx="4264568" cy="2697339"/>
            <a:chOff x="3308533" y="2010625"/>
            <a:chExt cx="4264568" cy="26973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8533" y="2010625"/>
              <a:ext cx="4264568" cy="2697339"/>
            </a:xfrm>
            <a:prstGeom prst="rect">
              <a:avLst/>
            </a:prstGeom>
          </p:spPr>
        </p:pic>
      </p:grpSp>
      <p:sp>
        <p:nvSpPr>
          <p:cNvPr id="16" name="Object 9">
            <a:extLst>
              <a:ext uri="{FF2B5EF4-FFF2-40B4-BE49-F238E27FC236}">
                <a16:creationId xmlns:a16="http://schemas.microsoft.com/office/drawing/2014/main" id="{61B6E863-E86C-41CA-B223-9EEA14D0391C}"/>
              </a:ext>
            </a:extLst>
          </p:cNvPr>
          <p:cNvSpPr txBox="1"/>
          <p:nvPr/>
        </p:nvSpPr>
        <p:spPr>
          <a:xfrm>
            <a:off x="545184" y="1029333"/>
            <a:ext cx="3634508" cy="70205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UV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회전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이동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, Color Bounce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0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0CC39FBF-7A88-4A1D-A108-6117B7750AA6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1" tooltip="MaterialStudy"/>
              </a:rPr>
              <a:t>MaterialStudy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B0E5A0AD-1574-4E11-B645-9DAEAE7D9F8D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24/37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(2/14)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875423"/>
            <a:ext cx="843860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</a:t>
            </a:r>
            <a:r>
              <a:rPr lang="en-US" altLang="ko-KR" sz="28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Vertex Bounce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271267" y="2063600"/>
            <a:ext cx="6949933" cy="102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/MatDisplay.umap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mat_Study_Bounce.uasset</a:t>
            </a:r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513937-193E-4A3E-BDC9-EA728537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317004"/>
            <a:ext cx="9658350" cy="6162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C7E5F1-FCDA-4969-BB69-D9452F4A5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525" y="1959660"/>
            <a:ext cx="6773619" cy="3530436"/>
          </a:xfrm>
          <a:prstGeom prst="rect">
            <a:avLst/>
          </a:prstGeom>
        </p:spPr>
      </p:pic>
      <p:sp>
        <p:nvSpPr>
          <p:cNvPr id="21" name="Object 9">
            <a:extLst>
              <a:ext uri="{FF2B5EF4-FFF2-40B4-BE49-F238E27FC236}">
                <a16:creationId xmlns:a16="http://schemas.microsoft.com/office/drawing/2014/main" id="{D743C3D0-3089-47D0-A40C-462487739664}"/>
              </a:ext>
            </a:extLst>
          </p:cNvPr>
          <p:cNvSpPr txBox="1"/>
          <p:nvPr/>
        </p:nvSpPr>
        <p:spPr>
          <a:xfrm>
            <a:off x="545184" y="1029333"/>
            <a:ext cx="3634508" cy="70205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Vertex Bounce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0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C1A829BE-9161-48B2-B155-15ECBEC7D62C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1" tooltip="MaterialStudy"/>
              </a:rPr>
              <a:t>MaterialStudy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795E6F36-1946-4C32-B582-C837B15B0F50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25/37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55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97721" y="455062"/>
            <a:ext cx="9860265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(3/14)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3"/>
            <a:ext cx="8438600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Texture Blur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3" y="2019060"/>
            <a:ext cx="4264568" cy="2309322"/>
            <a:chOff x="3308533" y="2019060"/>
            <a:chExt cx="4264568" cy="23093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3" y="2019060"/>
              <a:ext cx="4264568" cy="2309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0400" y="3212905"/>
            <a:ext cx="10047266" cy="6277519"/>
            <a:chOff x="6590400" y="3212905"/>
            <a:chExt cx="10047266" cy="62775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0400" y="3212905"/>
              <a:ext cx="10047266" cy="627751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794705" y="1997562"/>
            <a:ext cx="9274095" cy="102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/MatDisplay.umap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/mat_Custom.uasset</a:t>
            </a:r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7BB5558E-C0A4-4562-AD4F-8E004E4FA5BA}"/>
              </a:ext>
            </a:extLst>
          </p:cNvPr>
          <p:cNvSpPr txBox="1"/>
          <p:nvPr/>
        </p:nvSpPr>
        <p:spPr>
          <a:xfrm>
            <a:off x="545184" y="1029333"/>
            <a:ext cx="3634508" cy="6974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Texture Blur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0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57C9D67-F29E-4E76-9848-1FB0076C088D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1" tooltip="MaterialStudy"/>
              </a:rPr>
              <a:t>MaterialStudy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363AE1B3-9012-407D-BAE8-D4D2DA2A3E45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26/37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(4/14)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3"/>
            <a:ext cx="8438600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Water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3" y="2010625"/>
            <a:ext cx="4768843" cy="2454792"/>
            <a:chOff x="3308533" y="2010625"/>
            <a:chExt cx="4768843" cy="24547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3" y="2010625"/>
              <a:ext cx="4768843" cy="24547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8780" y="3370198"/>
            <a:ext cx="11245362" cy="6156836"/>
            <a:chOff x="6338780" y="3370198"/>
            <a:chExt cx="11245362" cy="61568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8780" y="3370198"/>
              <a:ext cx="11245362" cy="61568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343277" y="2010629"/>
            <a:ext cx="8192124" cy="102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/MatDisplay.umap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/mat_Study_Water.uasset</a:t>
            </a:r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855522ED-764F-4E77-BBF7-7C8F8E6B3540}"/>
              </a:ext>
            </a:extLst>
          </p:cNvPr>
          <p:cNvSpPr txBox="1"/>
          <p:nvPr/>
        </p:nvSpPr>
        <p:spPr>
          <a:xfrm>
            <a:off x="545184" y="1029333"/>
            <a:ext cx="3634508" cy="6974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Water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0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3BE65D54-E2C6-4873-844F-429105EC0945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1" tooltip="MaterialStudy"/>
              </a:rPr>
              <a:t>MaterialStudy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2AFEC00D-245D-457B-8E67-87802B582278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27/37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(5/14)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3"/>
            <a:ext cx="8438600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Dissolve (Burn)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3" y="2019060"/>
            <a:ext cx="4264568" cy="2809948"/>
            <a:chOff x="3308533" y="2019060"/>
            <a:chExt cx="4264568" cy="28099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3" y="2019060"/>
              <a:ext cx="4264568" cy="28099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69758" y="4356252"/>
            <a:ext cx="13699716" cy="5111706"/>
            <a:chOff x="3569758" y="4356252"/>
            <a:chExt cx="13699716" cy="5111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9758" y="4356252"/>
              <a:ext cx="13699716" cy="51117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343277" y="2010629"/>
            <a:ext cx="8649324" cy="102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/MatDisplay.umap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/mat_Study_DissolveBurn.uasset</a:t>
            </a:r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DCAA80AD-3E22-417C-A699-7202934C00BF}"/>
              </a:ext>
            </a:extLst>
          </p:cNvPr>
          <p:cNvSpPr txBox="1"/>
          <p:nvPr/>
        </p:nvSpPr>
        <p:spPr>
          <a:xfrm>
            <a:off x="545184" y="1029333"/>
            <a:ext cx="3634508" cy="6974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Dessolve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( Burn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0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31B4CA3D-B1C8-465A-92E1-6F76F227825D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1" tooltip="MaterialStudy"/>
              </a:rPr>
              <a:t>MaterialStudy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6E7ED17F-D668-4B86-B5C4-ACC550647576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28/37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21400" y="2817323"/>
            <a:ext cx="10034843" cy="6814201"/>
            <a:chOff x="6121400" y="2817323"/>
            <a:chExt cx="10034843" cy="6814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1400" y="2817323"/>
              <a:ext cx="10034843" cy="6814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3" y="2004898"/>
            <a:ext cx="4264568" cy="2750162"/>
            <a:chOff x="3308533" y="2004898"/>
            <a:chExt cx="4264568" cy="2750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3" y="2004898"/>
              <a:ext cx="4264568" cy="275016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(6/14)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3308533" y="707543"/>
            <a:ext cx="8438600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Silhouette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8291" y="2004898"/>
            <a:ext cx="2660993" cy="2750162"/>
            <a:chOff x="7038291" y="2004898"/>
            <a:chExt cx="2660993" cy="27501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8291" y="2004898"/>
              <a:ext cx="2660993" cy="275016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856001" y="1800752"/>
            <a:ext cx="7517600" cy="102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/MatDisplay.umap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/mat_Silhouette.uasset</a:t>
            </a:r>
            <a:endParaRPr lang="en-US" dirty="0"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176F118B-DA2F-4F9F-AE3E-712B16FDD247}"/>
              </a:ext>
            </a:extLst>
          </p:cNvPr>
          <p:cNvSpPr txBox="1"/>
          <p:nvPr/>
        </p:nvSpPr>
        <p:spPr>
          <a:xfrm>
            <a:off x="545184" y="1029333"/>
            <a:ext cx="3634508" cy="6974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Silhouette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0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1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BCC978E7-DF19-4DEB-B4BE-0A7E8BA1AE75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2" tooltip="MaterialStudy"/>
              </a:rPr>
              <a:t>MaterialStudy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BF76C09C-FE0C-4BD1-B9A7-2836649F40DB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29/37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Managers (1/9)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34648" y="1893743"/>
            <a:ext cx="13886552" cy="5539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UE4_Framework - Client/Source/Client/Framework/Managers/AssetManager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다양한 Load Function을 Encapsulation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UAssetManager::GetStreamableManager().RequestAsyncLoad의 불편한 과정 최소화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추후 ChunkDownloader 및 Mount 기능 염두 (미구현)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AssetManager-&gt;LoadObj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StaticLoadObject Lapping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AssetManager-&gt;LoadBP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StaticLoadClass Lapping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AssetManager-&gt;LoadAsyncObj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Reference Path -&gt; FSoftObjectPath로 변경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UAssetManager::GetStreamableManager 호출 후 void(T* obj) Callback 호출</a:t>
            </a:r>
          </a:p>
          <a:p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Asset Manager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2E51A477-1FCE-4865-A42B-B08801E7C1DF}"/>
              </a:ext>
            </a:extLst>
          </p:cNvPr>
          <p:cNvSpPr txBox="1"/>
          <p:nvPr/>
        </p:nvSpPr>
        <p:spPr>
          <a:xfrm>
            <a:off x="545184" y="1029333"/>
            <a:ext cx="3634508" cy="49987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Managers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Asset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3" action="ppaction://hlinksldjump"/>
              </a:rPr>
              <a:t>World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UI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BGM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SFX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GameData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UserData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LocalData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Localiztion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Network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Material</a:t>
            </a:r>
            <a:endParaRPr lang="en-US" altLang="ko-KR" sz="1400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3EF9EFD-7518-4734-8B4A-3E0A802DBBED}"/>
              </a:ext>
            </a:extLst>
          </p:cNvPr>
          <p:cNvSpPr txBox="1"/>
          <p:nvPr/>
        </p:nvSpPr>
        <p:spPr>
          <a:xfrm>
            <a:off x="548497" y="8568933"/>
            <a:ext cx="3634508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/>
              </a:rPr>
              <a:t>ClientAssetManager.h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/>
              </a:rPr>
              <a:t>ClientAssetManager.cpp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5DC624C9-D5CB-46FD-82F2-9337DD3FE174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3/37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(7/14)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9176"/>
            <a:ext cx="8438600" cy="68946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Outline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7708" y="2651318"/>
            <a:ext cx="9070769" cy="6980206"/>
            <a:chOff x="7387708" y="2651318"/>
            <a:chExt cx="9070769" cy="69802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7708" y="2651318"/>
              <a:ext cx="9070769" cy="6980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8533" y="1952654"/>
            <a:ext cx="4271529" cy="2392557"/>
            <a:chOff x="3308533" y="1952654"/>
            <a:chExt cx="4271529" cy="23925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8533" y="1952654"/>
              <a:ext cx="4271529" cy="239255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935563" y="1590352"/>
            <a:ext cx="8676038" cy="102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/MatDisplay.umap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/mat_Study_PostProcess_Outline.uasset</a:t>
            </a:r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77972283-A4EE-4196-BF03-6A804253DE6F}"/>
              </a:ext>
            </a:extLst>
          </p:cNvPr>
          <p:cNvSpPr txBox="1"/>
          <p:nvPr/>
        </p:nvSpPr>
        <p:spPr>
          <a:xfrm>
            <a:off x="545184" y="1029333"/>
            <a:ext cx="3634508" cy="70205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Outline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0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72930F8A-E1ED-4822-AD8E-890CAB1F7E68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1" tooltip="MaterialStudy"/>
              </a:rPr>
              <a:t>MaterialStudy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7BD4EC94-5746-46B6-865C-584EB87247B0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30/37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(8/14)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694890"/>
            <a:ext cx="8438600" cy="7037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Outline - Function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6080" y="1765465"/>
            <a:ext cx="13562169" cy="7866058"/>
            <a:chOff x="3446080" y="1765465"/>
            <a:chExt cx="13562169" cy="78660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6080" y="1765465"/>
              <a:ext cx="13562169" cy="7866058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6E336896-40AD-44CE-BD1C-917BC31F0E54}"/>
              </a:ext>
            </a:extLst>
          </p:cNvPr>
          <p:cNvSpPr txBox="1"/>
          <p:nvPr/>
        </p:nvSpPr>
        <p:spPr>
          <a:xfrm>
            <a:off x="545184" y="1029333"/>
            <a:ext cx="3634508" cy="7066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Outline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Function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39B0338-2C9A-4C46-819C-724F06F87768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0" tooltip="MaterialStudy"/>
              </a:rPr>
              <a:t>MaterialStudy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20E3E5E-4CA8-42BD-AA31-018E8C949814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31/37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(9/14)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9176"/>
            <a:ext cx="8438600" cy="68946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Cartoon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6" y="2995550"/>
            <a:ext cx="14249486" cy="6376645"/>
            <a:chOff x="3308536" y="2995550"/>
            <a:chExt cx="14249486" cy="63766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6" y="2995550"/>
              <a:ext cx="14249486" cy="6376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4616" y="2041817"/>
            <a:ext cx="5413403" cy="2949283"/>
            <a:chOff x="11386590" y="2041817"/>
            <a:chExt cx="6171429" cy="33622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86590" y="2041817"/>
              <a:ext cx="6171429" cy="336226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246677" y="1924267"/>
            <a:ext cx="9173924" cy="102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/MatDisplay.umap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UE4_MatStudy -  MatStudyUE4/Contents/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MaterialStudy_Cartoon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/mat_Study_PostProcess_Cartoon_Rim.uasset</a:t>
            </a:r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EAD691D-1921-4621-9B7F-6DC988B3E8B2}"/>
              </a:ext>
            </a:extLst>
          </p:cNvPr>
          <p:cNvSpPr txBox="1"/>
          <p:nvPr/>
        </p:nvSpPr>
        <p:spPr>
          <a:xfrm>
            <a:off x="545184" y="1029333"/>
            <a:ext cx="3634508" cy="70205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Cartoon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0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0CDBDF33-385D-47DC-818B-F201C8966C3E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1" tooltip="MaterialStudy_Cartoon"/>
              </a:rPr>
              <a:t>MaterialStudy_Cartoon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D5763BC2-6153-4B22-95BD-D1D9CE7422D2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32/37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(10/14)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3"/>
            <a:ext cx="8438600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Cartoon - SobalFilter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3" y="3047795"/>
            <a:ext cx="14111218" cy="4709619"/>
            <a:chOff x="3308533" y="3047795"/>
            <a:chExt cx="14111218" cy="4709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3" y="3047795"/>
              <a:ext cx="14111218" cy="4709619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8A1B7D38-70A1-4C75-B961-BA71695744F6}"/>
              </a:ext>
            </a:extLst>
          </p:cNvPr>
          <p:cNvSpPr txBox="1"/>
          <p:nvPr/>
        </p:nvSpPr>
        <p:spPr>
          <a:xfrm>
            <a:off x="545184" y="1029333"/>
            <a:ext cx="3634508" cy="7066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Cartoon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SobalFilter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51D3794D-1EDB-4DDF-B398-0FB0CCCC14F7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0" tooltip="MaterialStudy_Cartoon"/>
              </a:rPr>
              <a:t>MaterialStudy_Cartoon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8A32D022-4DBC-4707-A977-915B00E3C0F9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33/37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(11/14)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3"/>
            <a:ext cx="8438600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Cartoon - GetNeighbourUVs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3" y="2329427"/>
            <a:ext cx="13963949" cy="6818782"/>
            <a:chOff x="3308533" y="2329427"/>
            <a:chExt cx="13963949" cy="68187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3" y="2329427"/>
              <a:ext cx="13963949" cy="6818782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18CC328C-F5A4-4FB5-8E09-C7C5EBA6A9B5}"/>
              </a:ext>
            </a:extLst>
          </p:cNvPr>
          <p:cNvSpPr txBox="1"/>
          <p:nvPr/>
        </p:nvSpPr>
        <p:spPr>
          <a:xfrm>
            <a:off x="545184" y="1029333"/>
            <a:ext cx="3634508" cy="7066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Cartoon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GetNeighbourUVs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436A300-2C8F-4DF7-8A84-C0C321BF6870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0" tooltip="MaterialStudy_Cartoon"/>
              </a:rPr>
              <a:t>MaterialStudy_Cartoon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46A543B8-21A8-4A6B-AD5B-7C5279C7E75E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34/37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(12/14)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3"/>
            <a:ext cx="8438600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Cartoon - GetOffsetPixel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3" y="2107560"/>
            <a:ext cx="13699716" cy="6335943"/>
            <a:chOff x="3308533" y="2107560"/>
            <a:chExt cx="13699716" cy="63359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3" y="2107560"/>
              <a:ext cx="13699716" cy="6335943"/>
            </a:xfrm>
            <a:prstGeom prst="rect">
              <a:avLst/>
            </a:prstGeom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66915F40-1FC7-4436-8184-9CD45ED6A83F}"/>
              </a:ext>
            </a:extLst>
          </p:cNvPr>
          <p:cNvSpPr txBox="1"/>
          <p:nvPr/>
        </p:nvSpPr>
        <p:spPr>
          <a:xfrm>
            <a:off x="545184" y="1029333"/>
            <a:ext cx="3634508" cy="7066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Cartoon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GetOffsetPixel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1BFBC222-F1A2-416C-8545-1C3D81CCFD1F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0" tooltip="MaterialStudy_Cartoon"/>
              </a:rPr>
              <a:t>MaterialStudy_Cartoon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5A780421-3980-4D73-8632-D92213BEF329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35/37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(13/14)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3"/>
            <a:ext cx="8438600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Cartoon - ExtractDepthMap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3" y="3151102"/>
            <a:ext cx="13699716" cy="4375347"/>
            <a:chOff x="3308533" y="3151102"/>
            <a:chExt cx="13699716" cy="43753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3" y="3151102"/>
              <a:ext cx="13699716" cy="4375347"/>
            </a:xfrm>
            <a:prstGeom prst="rect">
              <a:avLst/>
            </a:prstGeom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A23A84FD-F909-4FD3-9A97-244311DA6D03}"/>
              </a:ext>
            </a:extLst>
          </p:cNvPr>
          <p:cNvSpPr txBox="1"/>
          <p:nvPr/>
        </p:nvSpPr>
        <p:spPr>
          <a:xfrm>
            <a:off x="545184" y="1029333"/>
            <a:ext cx="3634508" cy="7066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Cartoon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ExtractDepthMap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CombineMap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CC969048-4795-43BD-95BB-FD4EF30605C7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0" tooltip="MaterialStudy_Cartoon"/>
              </a:rPr>
              <a:t>MaterialStudy_Cartoon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57A70DC6-B236-4D79-BA25-ED19169CAAD6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36/37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Material (14/14)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08533" y="707543"/>
            <a:ext cx="8438600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Mat :: Cartoon - CombineMap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8533" y="3557183"/>
            <a:ext cx="13699716" cy="3972918"/>
            <a:chOff x="3308533" y="3557183"/>
            <a:chExt cx="13699716" cy="39729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8533" y="3557183"/>
              <a:ext cx="13699716" cy="3972918"/>
            </a:xfrm>
            <a:prstGeom prst="rect">
              <a:avLst/>
            </a:prstGeom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8D5AF371-A6FD-41A3-889F-25559188A472}"/>
              </a:ext>
            </a:extLst>
          </p:cNvPr>
          <p:cNvSpPr txBox="1"/>
          <p:nvPr/>
        </p:nvSpPr>
        <p:spPr>
          <a:xfrm>
            <a:off x="545184" y="1029333"/>
            <a:ext cx="3634508" cy="7066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Managers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Material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UV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회전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이동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, Color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Vertex Bounce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Texture Blur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Water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Dessolve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 ( Burn )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Silhouette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Outline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Function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 action="ppaction://hlinksldjump"/>
              </a:rPr>
              <a:t>Cartoon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 action="ppaction://hlinksldjump"/>
              </a:rPr>
              <a:t>SobalFilter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 action="ppaction://hlinksldjump"/>
              </a:rPr>
              <a:t>GetNeighbourUVs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 action="ppaction://hlinksldjump"/>
              </a:rPr>
              <a:t>GetOffsetPixel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 action="ppaction://hlinksldjump"/>
              </a:rPr>
              <a:t>ExtractDepthMap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▪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CombineMap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F1DD02F4-98B0-4326-BDDE-92F3EBDA8A08}"/>
              </a:ext>
            </a:extLst>
          </p:cNvPr>
          <p:cNvSpPr txBox="1"/>
          <p:nvPr/>
        </p:nvSpPr>
        <p:spPr>
          <a:xfrm>
            <a:off x="548497" y="8892098"/>
            <a:ext cx="3634508" cy="705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b="0" i="0" u="none" strike="noStrike" dirty="0" err="1">
                <a:effectLst/>
                <a:latin typeface="-apple-system"/>
                <a:hlinkClick r:id="rId20" tooltip="MaterialStudy_Cartoon"/>
              </a:rPr>
              <a:t>MaterialStudy_Cartoon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A2B35C5-218E-4D6B-9BC0-A06633A9F1E9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37/37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Managers (2/9)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4/37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34648" y="1893743"/>
            <a:ext cx="13886552" cy="65094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/Framework/Managers/WorldManager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World 이동, Seamless Level Load의 관리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LoadWorld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UIManager의 Loading 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Page를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요청하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여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이동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과정을 앱 이용자로부터 은닉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World 이동을 다른 Mgr에게 알림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CheckAndLoadLand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현재 캐릭터가 딛고 있는 Land를 Laycast로 확인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인접 지형, 스폰 정보를 로드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WorldManager-&gt;LoadLandAsync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지형 정보 Level을 비동기 로딩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ULandData의 주변 지형 정보를 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WorldManager-&gt;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LoadSpawnAsync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ASpawnSystem을 소유한 Level을 비동기 로딩</a:t>
            </a:r>
          </a:p>
          <a:p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World Manager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45184" y="1029333"/>
            <a:ext cx="3634508" cy="49987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Managers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3" action="ppaction://hlinksldjump"/>
              </a:rPr>
              <a:t>Asset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World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UI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BGM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SFX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GameData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UserData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LocalData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Localiztion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Network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Material</a:t>
            </a:r>
            <a:endParaRPr lang="en-US" altLang="ko-KR" sz="14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752323" y="1137984"/>
            <a:ext cx="5736245" cy="8147007"/>
            <a:chOff x="8253848" y="1318907"/>
            <a:chExt cx="5736245" cy="81470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3848" y="1318907"/>
              <a:ext cx="5736245" cy="81470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2000" y="5509151"/>
            <a:ext cx="3179861" cy="2688211"/>
            <a:chOff x="14350947" y="6195841"/>
            <a:chExt cx="3179861" cy="26882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50947" y="6195841"/>
              <a:ext cx="3179861" cy="26882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2610" y="3016558"/>
            <a:ext cx="2247545" cy="2686600"/>
            <a:chOff x="13497414" y="5467034"/>
            <a:chExt cx="2247545" cy="26866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97414" y="5467034"/>
              <a:ext cx="2247545" cy="2686600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22890AB5-A404-4DC3-A5C4-41BFF4914A3D}"/>
              </a:ext>
            </a:extLst>
          </p:cNvPr>
          <p:cNvSpPr txBox="1"/>
          <p:nvPr/>
        </p:nvSpPr>
        <p:spPr>
          <a:xfrm>
            <a:off x="548497" y="8245768"/>
            <a:ext cx="3634508" cy="13515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/>
              </a:rPr>
              <a:t>WorldManager.h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/>
              </a:rPr>
              <a:t>WorldManager.cpp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/>
              </a:rPr>
              <a:t>ULandData.h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Managers (3/9)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34648" y="1893743"/>
            <a:ext cx="14223371" cy="7489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/Framework/Managers/UIManager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UMG이용, Page Stack,  zOrder 자동정렬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Event Call 제공 ( OnOpened, OnClosed, OnLastStack 등)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각 페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이지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에서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개별적인 Hot Key 세팅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UI Contents 제작자가 Contents 제작에만 Cost 투입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다양한 LoadingPage 제공, WorldMgr에서 호출</a:t>
            </a:r>
          </a:p>
          <a:p>
            <a:pPr lvl="1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UIManager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WindowBase Open/Close/Stacking/ 및 LoadingWidget 관리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ImmortalWidget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World 변경 시 Destory방지, Widget Anim 이름으로 Caching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WindowBase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UIMgr가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Stack 관리, Contents 단위 Page. 이를 상속받아 Page 구현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ex ) Window_Shop, Window_Skill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UIModuleBase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Window의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부속품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Window 가 Stack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관리</a:t>
            </a: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ex ) UIModule_Inventory, UIModule_CharacterInfo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LoadingBase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다양한 Loading 제작. 이를 상속받아 LoadingPage 구현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29" y="705327"/>
            <a:ext cx="6396852" cy="6933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UI Manager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67551" y="2611837"/>
            <a:ext cx="8190471" cy="3766812"/>
            <a:chOff x="9367551" y="2611837"/>
            <a:chExt cx="8190471" cy="37668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7551" y="2611837"/>
              <a:ext cx="8190471" cy="376681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5184" y="1029333"/>
            <a:ext cx="3634508" cy="49987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Managers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Asset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World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BGM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SFX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GameData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UserData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LocalData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Localiztion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Network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Material</a:t>
            </a:r>
            <a:endParaRPr lang="en-US" altLang="ko-KR" sz="1400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B56E94F-CA2A-48C8-8FDE-B3C6EED51E5A}"/>
              </a:ext>
            </a:extLst>
          </p:cNvPr>
          <p:cNvSpPr txBox="1"/>
          <p:nvPr/>
        </p:nvSpPr>
        <p:spPr>
          <a:xfrm>
            <a:off x="548497" y="7276271"/>
            <a:ext cx="3634508" cy="232108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/>
              </a:rPr>
              <a:t>UIManager.h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/>
              </a:rPr>
              <a:t>UIManager_Window.cpp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/>
              </a:rPr>
              <a:t>UIManager_Module.cpp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/>
              </a:rPr>
              <a:t>UIManager_Loading.cpp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/>
              </a:rPr>
              <a:t>UIManager_Popup.cpp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0"/>
              </a:rPr>
              <a:t>UIBase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40EBBBC8-7074-4891-A0DB-DD64043B2CA2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5/37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Managers (4/9)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34648" y="1893743"/>
            <a:ext cx="13200752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/Framework/Managers/BGMManager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게임 이용자가 설정한 BGM 설정 (Mute, Volume) 반영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BGM Fade In/Out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추후 다양한 효과 ( Layered BGM, 같은 BGM 다른 테마 BGM ElapsedTime 반영 등)을 위해 분리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UAudioModule x 2 인스턴싱 후 사용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BGM 변경시 In Time, Out Time 설정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LocalDataManager에서 저장된 게임 이용자 설정  (Mute, Volume) 반영</a:t>
            </a:r>
          </a:p>
          <a:p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BGM Manager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45184" y="1029333"/>
            <a:ext cx="3634508" cy="5309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Managers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3" action="ppaction://hlinksldjump"/>
              </a:rPr>
              <a:t>Asset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World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UI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BGM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SFX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GameData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UserData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LocalData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Localiztion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Network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Material</a:t>
            </a:r>
            <a:endParaRPr lang="en-US" altLang="ko-KR" sz="1400" dirty="0"/>
          </a:p>
          <a:p>
            <a:endParaRPr lang="en-US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C49C300-45BB-4991-9856-1325F1C78BE8}"/>
              </a:ext>
            </a:extLst>
          </p:cNvPr>
          <p:cNvSpPr txBox="1"/>
          <p:nvPr/>
        </p:nvSpPr>
        <p:spPr>
          <a:xfrm>
            <a:off x="548497" y="8568933"/>
            <a:ext cx="3634508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/>
              </a:rPr>
              <a:t>BGMManager.h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/>
              </a:rPr>
              <a:t>BGMManager.cpp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D5441F8-0AE4-41AB-A5EA-76884DBF888D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6/37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Managers (5/9)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34648" y="1893743"/>
            <a:ext cx="12438752" cy="60785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/Framework/Managers/SFXManager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게임 이용자가 설정한 SFX 설정 (Mute, Volume) 반영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Follow Pawn, Character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효과음 동시 출력 갯수 제한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게임 모드 변경 시 자동 회수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추후 게임 구현 내용에 따라, PlaybackRate 등 출력 조정 기능 추가 용이 (미구현)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SFXActor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SFX Mgr가 Pooling 및 관리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Follow Pawn, Character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시간 역장 등 게임내용에 따라 소리 효과 조절 (미구현) 을 위해 Actor로 구현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LocalDataManager에서 저장된 게임 이용자 설정  (Mute, Volume) 반영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Loop일 경우 Stop 직접 호출 필요</a:t>
            </a:r>
          </a:p>
          <a:p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SFX Manager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45184" y="1029333"/>
            <a:ext cx="3634508" cy="49987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Managers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3" action="ppaction://hlinksldjump"/>
              </a:rPr>
              <a:t>Asset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World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UI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BGM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SFX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GameData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UserData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LocalData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Localiztion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Network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Material</a:t>
            </a:r>
            <a:endParaRPr lang="en-US" altLang="ko-KR" sz="1400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ED29A0B-FA84-4701-9DB5-B0D3FD7E8CEA}"/>
              </a:ext>
            </a:extLst>
          </p:cNvPr>
          <p:cNvSpPr txBox="1"/>
          <p:nvPr/>
        </p:nvSpPr>
        <p:spPr>
          <a:xfrm>
            <a:off x="548497" y="7922602"/>
            <a:ext cx="3634508" cy="16747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/>
              </a:rPr>
              <a:t>SFXManager.h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/>
              </a:rPr>
              <a:t>SFXManager.cpp</a:t>
            </a:r>
            <a:b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/>
              </a:rPr>
              <a:t>SFXActor.h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/>
              </a:rPr>
              <a:t>SFXActor.cpp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05AAB23-24C7-491D-AC92-340E61028C46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7/37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Managers (6/9)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334648" y="1925086"/>
            <a:ext cx="12514952" cy="73712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/Framework/Managers/FXManager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Follow Pawn, Character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게임 모드 변경 시 자동 회수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월드 변경 시 의도적인 삭제가 없다면 복구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추후 게임 구현 내용에 따라, PlaybackRate 등 출력 조정 기능 추가 용이 (미구현)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FXActor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SFX Mgr가 Pooling 및 관리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Follow Pawn, Character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시간 역장 등 게임내용에 따라 소리 효과 조절 (미구현) 을 위해 Actor로 구현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Loop일 경우 Stop 직접 호출 필요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Art Part에서 파티클, 나이아가라를 고려하지 않고 BluePrint에 추가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TextFXActor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Text ( Damage, Critical, Block 등) 효과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GhostComponent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FXActor용 Component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UPoseableMeshComponent, UStaticMeshComponent 가리지 않음</a:t>
            </a:r>
          </a:p>
          <a:p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08533" y="707542"/>
            <a:ext cx="6396852" cy="6911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FX Manager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45184" y="1029333"/>
            <a:ext cx="3634508" cy="49987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Managers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3" action="ppaction://hlinksldjump"/>
              </a:rPr>
              <a:t>Asset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World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UI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BGM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SFX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FX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GameData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UserData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LocalData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Localiztion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Network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Material</a:t>
            </a:r>
            <a:endParaRPr lang="en-US" altLang="ko-KR" sz="1400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5E5FADB-A186-476C-9A79-DD88538A7FEC}"/>
              </a:ext>
            </a:extLst>
          </p:cNvPr>
          <p:cNvSpPr txBox="1"/>
          <p:nvPr/>
        </p:nvSpPr>
        <p:spPr>
          <a:xfrm>
            <a:off x="548497" y="6629941"/>
            <a:ext cx="3634508" cy="29674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/>
              </a:rPr>
              <a:t>FXManager.h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5"/>
              </a:rPr>
              <a:t>FXManager.cpp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/>
              </a:rPr>
              <a:t>FXActor.h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/>
              </a:rPr>
              <a:t>FXActor.cpp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/>
              </a:rPr>
              <a:t>TextFXActor.h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/>
              </a:rPr>
              <a:t>TextFXActor.cpp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0"/>
              </a:rPr>
              <a:t>GhostComponent.h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21"/>
              </a:rPr>
              <a:t>GhostComponent.cpp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3FA8BF7-F0C8-4EB3-A61B-D7AB3A567140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8/37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771" y="1919867"/>
            <a:ext cx="12641229" cy="64017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위치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Client/Source/Client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/Framework/Managers/DataFileManager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- DataLoadEditor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- DataLoadLib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fr-FR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UE4_Framework - 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Client/GameData/DataTool.exe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제작 의도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Excel -&gt; Bytes -&gt; Runtime Class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암호화/복호화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Data 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Scripter의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손쉬운 Data 변경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구현 내용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</a:t>
            </a:r>
            <a:r>
              <a:rPr lang="en-US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WindowForm</a:t>
            </a:r>
            <a:r>
              <a:rPr lang="ko-KR" alt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을</a:t>
            </a: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사용하여 제작한 Data Build Tool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Game Data 및 Class Generate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Enum Generate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▪ Localization Data Generate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Build Tool로 Generate된 Class Viewer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변경 시 자동 Reimport</a:t>
            </a:r>
          </a:p>
          <a:p>
            <a:pPr lvl="1"/>
            <a:endParaRPr lang="en-US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296400" y="3235061"/>
            <a:ext cx="3646935" cy="5227844"/>
            <a:chOff x="13045959" y="3463036"/>
            <a:chExt cx="3646935" cy="5227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5959" y="3463036"/>
              <a:ext cx="3646935" cy="522784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72305" y="452062"/>
            <a:ext cx="1548571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PORTFOLIO-김선재 / Managers (7/9)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308533" y="706804"/>
            <a:ext cx="6495866" cy="6933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Game Data Manager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308525" y="1590349"/>
            <a:ext cx="2313720" cy="34404"/>
            <a:chOff x="3308525" y="1590349"/>
            <a:chExt cx="2313720" cy="344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308525" y="1590349"/>
              <a:ext cx="2313720" cy="344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5184" y="1029333"/>
            <a:ext cx="3634508" cy="49987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1. Managers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4" action="ppaction://hlinksldjump"/>
              </a:rPr>
              <a:t>Asset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5" action="ppaction://hlinksldjump"/>
              </a:rPr>
              <a:t>World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6" action="ppaction://hlinksldjump"/>
              </a:rPr>
              <a:t>UI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7" action="ppaction://hlinksldjump"/>
              </a:rPr>
              <a:t>BGM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8" action="ppaction://hlinksldjump"/>
              </a:rPr>
              <a:t>SFX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9" action="ppaction://hlinksldjump"/>
              </a:rPr>
              <a:t>FX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600" b="1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GameData</a:t>
            </a:r>
            <a:endParaRPr lang="en-US" altLang="ko-KR" sz="1600" b="1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UserData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0" action="ppaction://hlinksldjump"/>
              </a:rPr>
              <a:t>LocalData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Localiztion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1" action="ppaction://hlinksldjump"/>
              </a:rPr>
              <a:t>Network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2" action="ppaction://hlinksldjump"/>
              </a:rPr>
              <a:t>GameCharacter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3.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3" action="ppaction://hlinksldjump"/>
              </a:rPr>
              <a:t>SpawnSystem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4.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4" action="ppaction://hlinksldjump"/>
              </a:rPr>
              <a:t>Material</a:t>
            </a:r>
            <a:endParaRPr lang="en-US" altLang="ko-KR" sz="1400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408334" y="1624754"/>
            <a:ext cx="5105400" cy="3929116"/>
            <a:chOff x="11739837" y="1594107"/>
            <a:chExt cx="3646935" cy="28066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39837" y="1594107"/>
              <a:ext cx="3646935" cy="2806681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F96C66B7-576C-49D8-8D8C-55900458F679}"/>
              </a:ext>
            </a:extLst>
          </p:cNvPr>
          <p:cNvSpPr txBox="1"/>
          <p:nvPr/>
        </p:nvSpPr>
        <p:spPr>
          <a:xfrm>
            <a:off x="548497" y="7922602"/>
            <a:ext cx="3634508" cy="16747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GitHub Link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6"/>
              </a:rPr>
              <a:t>DataFileManager.h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7"/>
              </a:rPr>
              <a:t>DataFileManager.cpp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8"/>
              </a:rPr>
              <a:t>DataLoadEditor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  <a:hlinkClick r:id="rId19"/>
              </a:rPr>
              <a:t>DataLoadLib</a:t>
            </a:r>
            <a:endParaRPr lang="en-US" altLang="ko-KR" sz="14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320FA708-6A7F-4D2D-AAFC-8B14419E6544}"/>
              </a:ext>
            </a:extLst>
          </p:cNvPr>
          <p:cNvSpPr txBox="1"/>
          <p:nvPr/>
        </p:nvSpPr>
        <p:spPr>
          <a:xfrm>
            <a:off x="15908700" y="9633898"/>
            <a:ext cx="1649319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00" kern="0" spc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9/37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4899</Words>
  <Application>Microsoft Office PowerPoint</Application>
  <PresentationFormat>사용자 지정</PresentationFormat>
  <Paragraphs>1124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-apple-system</vt:lpstr>
      <vt:lpstr>Noto Sans CJK KR Regular</vt:lpstr>
      <vt:lpstr>S-Core Dream 3 Light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Sun-jae</cp:lastModifiedBy>
  <cp:revision>13</cp:revision>
  <dcterms:created xsi:type="dcterms:W3CDTF">2021-12-30T09:19:24Z</dcterms:created>
  <dcterms:modified xsi:type="dcterms:W3CDTF">2022-01-01T02:54:31Z</dcterms:modified>
</cp:coreProperties>
</file>